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4"/>
    <p:sldMasterId id="2147483689" r:id="rId5"/>
  </p:sldMasterIdLst>
  <p:notesMasterIdLst>
    <p:notesMasterId r:id="rId8"/>
  </p:notesMasterIdLst>
  <p:sldIdLst>
    <p:sldId id="257" r:id="rId6"/>
    <p:sldId id="258" r:id="rId7"/>
  </p:sldIdLst>
  <p:sldSz cx="7559675" cy="10691813"/>
  <p:notesSz cx="6669088" cy="9872663"/>
  <p:defaultTextStyle>
    <a:defPPr>
      <a:defRPr lang="sv-SE"/>
    </a:defPPr>
    <a:lvl1pPr marL="0" algn="l" defTabSz="760263" rtl="0" eaLnBrk="1" latinLnBrk="0" hangingPunct="1">
      <a:defRPr sz="1497" kern="1200">
        <a:solidFill>
          <a:schemeClr val="tx1"/>
        </a:solidFill>
        <a:latin typeface="+mn-lt"/>
        <a:ea typeface="+mn-ea"/>
        <a:cs typeface="+mn-cs"/>
      </a:defRPr>
    </a:lvl1pPr>
    <a:lvl2pPr marL="380132" algn="l" defTabSz="760263" rtl="0" eaLnBrk="1" latinLnBrk="0" hangingPunct="1">
      <a:defRPr sz="1497" kern="1200">
        <a:solidFill>
          <a:schemeClr val="tx1"/>
        </a:solidFill>
        <a:latin typeface="+mn-lt"/>
        <a:ea typeface="+mn-ea"/>
        <a:cs typeface="+mn-cs"/>
      </a:defRPr>
    </a:lvl2pPr>
    <a:lvl3pPr marL="760263" algn="l" defTabSz="760263" rtl="0" eaLnBrk="1" latinLnBrk="0" hangingPunct="1">
      <a:defRPr sz="1497" kern="1200">
        <a:solidFill>
          <a:schemeClr val="tx1"/>
        </a:solidFill>
        <a:latin typeface="+mn-lt"/>
        <a:ea typeface="+mn-ea"/>
        <a:cs typeface="+mn-cs"/>
      </a:defRPr>
    </a:lvl3pPr>
    <a:lvl4pPr marL="1140395" algn="l" defTabSz="760263" rtl="0" eaLnBrk="1" latinLnBrk="0" hangingPunct="1">
      <a:defRPr sz="1497" kern="1200">
        <a:solidFill>
          <a:schemeClr val="tx1"/>
        </a:solidFill>
        <a:latin typeface="+mn-lt"/>
        <a:ea typeface="+mn-ea"/>
        <a:cs typeface="+mn-cs"/>
      </a:defRPr>
    </a:lvl4pPr>
    <a:lvl5pPr marL="1520526" algn="l" defTabSz="760263" rtl="0" eaLnBrk="1" latinLnBrk="0" hangingPunct="1">
      <a:defRPr sz="1497" kern="1200">
        <a:solidFill>
          <a:schemeClr val="tx1"/>
        </a:solidFill>
        <a:latin typeface="+mn-lt"/>
        <a:ea typeface="+mn-ea"/>
        <a:cs typeface="+mn-cs"/>
      </a:defRPr>
    </a:lvl5pPr>
    <a:lvl6pPr marL="1900658" algn="l" defTabSz="760263" rtl="0" eaLnBrk="1" latinLnBrk="0" hangingPunct="1">
      <a:defRPr sz="1497" kern="1200">
        <a:solidFill>
          <a:schemeClr val="tx1"/>
        </a:solidFill>
        <a:latin typeface="+mn-lt"/>
        <a:ea typeface="+mn-ea"/>
        <a:cs typeface="+mn-cs"/>
      </a:defRPr>
    </a:lvl6pPr>
    <a:lvl7pPr marL="2280789" algn="l" defTabSz="760263" rtl="0" eaLnBrk="1" latinLnBrk="0" hangingPunct="1">
      <a:defRPr sz="1497" kern="1200">
        <a:solidFill>
          <a:schemeClr val="tx1"/>
        </a:solidFill>
        <a:latin typeface="+mn-lt"/>
        <a:ea typeface="+mn-ea"/>
        <a:cs typeface="+mn-cs"/>
      </a:defRPr>
    </a:lvl7pPr>
    <a:lvl8pPr marL="2660921" algn="l" defTabSz="760263" rtl="0" eaLnBrk="1" latinLnBrk="0" hangingPunct="1">
      <a:defRPr sz="1497" kern="1200">
        <a:solidFill>
          <a:schemeClr val="tx1"/>
        </a:solidFill>
        <a:latin typeface="+mn-lt"/>
        <a:ea typeface="+mn-ea"/>
        <a:cs typeface="+mn-cs"/>
      </a:defRPr>
    </a:lvl8pPr>
    <a:lvl9pPr marL="3041054" algn="l" defTabSz="760263" rtl="0" eaLnBrk="1" latinLnBrk="0" hangingPunct="1">
      <a:defRPr sz="1497"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1938901-2E03-FE27-EC30-75553C1894D0}" name="Linda Hedborg" initials="LH" userId="S::linda.hedborg@aldrevardomsorg.goteborg.se::94ebd62d-d790-43f9-b5dc-f9fe363e3197" providerId="AD"/>
  <p188:author id="{4DB98141-C77F-1E61-97A1-B8AB7CA4EB10}" name="Evelina Ågren" initials="EÅ" userId="S::evelina.agren@aldrevardomsorg.goteborg.se::d6607fe4-c1ca-4883-b67d-29b1aec1394d" providerId="AD"/>
  <p188:author id="{9F865E71-C2BA-6363-98B9-717B1EF268B4}" name="Anneli Snis" initials="AS" userId="S::annelie.snis@aldrevardomsorg.goteborg.se::9acdc594-07a2-48a8-aa56-d54b0d81296f" providerId="AD"/>
  <p188:author id="{11809CA0-CF07-21D8-7006-9A4FEC65629F}" name="Helena Skärby" initials="HS" userId="S::helena.skarby@aldrevardomsorg.goteborg.se::76778763-2177-46e4-806c-4d9bbc9ba0de" providerId="AD"/>
  <p188:author id="{F8F24FD4-8F93-3B37-7C88-1264037C47B2}" name="Fredrika Stigsson" initials="FS" userId="S::fredrika.stigsson@aldrevardomsorg.goteborg.se::a3389ff6-f404-4fec-bc79-63aa5ca1574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D9DC"/>
    <a:srgbClr val="F8CCDC"/>
    <a:srgbClr val="E1D1E8"/>
    <a:srgbClr val="FBCFB9"/>
    <a:srgbClr val="FFF3B0"/>
    <a:srgbClr val="B8E1C8"/>
    <a:srgbClr val="C0E4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7EF21D8-336A-4F95-8F3E-B8546B4D9CD6}" v="6" dt="2024-01-09T10:37:18.760"/>
    <p1510:client id="{9E89711C-3298-412D-BA5A-CC13687BB192}" v="8" dt="2024-01-09T10:30:41.846"/>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3690" autoAdjust="0"/>
  </p:normalViewPr>
  <p:slideViewPr>
    <p:cSldViewPr snapToGrid="0">
      <p:cViewPr varScale="1">
        <p:scale>
          <a:sx n="42" d="100"/>
          <a:sy n="42" d="100"/>
        </p:scale>
        <p:origin x="2188"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2.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889938" cy="495348"/>
          </a:xfrm>
          <a:prstGeom prst="rect">
            <a:avLst/>
          </a:prstGeom>
        </p:spPr>
        <p:txBody>
          <a:bodyPr vert="horz" lIns="91434" tIns="45717" rIns="91434" bIns="45717" rtlCol="0"/>
          <a:lstStyle>
            <a:lvl1pPr algn="l">
              <a:defRPr sz="1200"/>
            </a:lvl1pPr>
          </a:lstStyle>
          <a:p>
            <a:endParaRPr lang="sv-SE"/>
          </a:p>
        </p:txBody>
      </p:sp>
      <p:sp>
        <p:nvSpPr>
          <p:cNvPr id="3" name="Platshållare för datum 2"/>
          <p:cNvSpPr>
            <a:spLocks noGrp="1"/>
          </p:cNvSpPr>
          <p:nvPr>
            <p:ph type="dt" idx="1"/>
          </p:nvPr>
        </p:nvSpPr>
        <p:spPr>
          <a:xfrm>
            <a:off x="3777607" y="0"/>
            <a:ext cx="2889938" cy="495348"/>
          </a:xfrm>
          <a:prstGeom prst="rect">
            <a:avLst/>
          </a:prstGeom>
        </p:spPr>
        <p:txBody>
          <a:bodyPr vert="horz" lIns="91434" tIns="45717" rIns="91434" bIns="45717" rtlCol="0"/>
          <a:lstStyle>
            <a:lvl1pPr algn="r">
              <a:defRPr sz="1200"/>
            </a:lvl1pPr>
          </a:lstStyle>
          <a:p>
            <a:fld id="{3FC81A0D-2168-4BC1-8A98-17407C5F50A1}" type="datetimeFigureOut">
              <a:rPr lang="sv-SE" smtClean="0"/>
              <a:t>2024-01-09</a:t>
            </a:fld>
            <a:endParaRPr lang="sv-SE"/>
          </a:p>
        </p:txBody>
      </p:sp>
      <p:sp>
        <p:nvSpPr>
          <p:cNvPr id="4" name="Platshållare för bildobjekt 3"/>
          <p:cNvSpPr>
            <a:spLocks noGrp="1" noRot="1" noChangeAspect="1"/>
          </p:cNvSpPr>
          <p:nvPr>
            <p:ph type="sldImg" idx="2"/>
          </p:nvPr>
        </p:nvSpPr>
        <p:spPr>
          <a:xfrm>
            <a:off x="2157413" y="1233488"/>
            <a:ext cx="2354262" cy="3332162"/>
          </a:xfrm>
          <a:prstGeom prst="rect">
            <a:avLst/>
          </a:prstGeom>
          <a:noFill/>
          <a:ln w="12700">
            <a:solidFill>
              <a:prstClr val="black"/>
            </a:solidFill>
          </a:ln>
        </p:spPr>
        <p:txBody>
          <a:bodyPr vert="horz" lIns="91434" tIns="45717" rIns="91434" bIns="45717" rtlCol="0" anchor="ctr"/>
          <a:lstStyle/>
          <a:p>
            <a:endParaRPr lang="sv-SE"/>
          </a:p>
        </p:txBody>
      </p:sp>
      <p:sp>
        <p:nvSpPr>
          <p:cNvPr id="5" name="Platshållare för anteckningar 4"/>
          <p:cNvSpPr>
            <a:spLocks noGrp="1"/>
          </p:cNvSpPr>
          <p:nvPr>
            <p:ph type="body" sz="quarter" idx="3"/>
          </p:nvPr>
        </p:nvSpPr>
        <p:spPr>
          <a:xfrm>
            <a:off x="666909" y="4751220"/>
            <a:ext cx="5335270" cy="3887361"/>
          </a:xfrm>
          <a:prstGeom prst="rect">
            <a:avLst/>
          </a:prstGeom>
        </p:spPr>
        <p:txBody>
          <a:bodyPr vert="horz" lIns="91434" tIns="45717" rIns="91434" bIns="45717"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377317"/>
            <a:ext cx="2889938" cy="495347"/>
          </a:xfrm>
          <a:prstGeom prst="rect">
            <a:avLst/>
          </a:prstGeom>
        </p:spPr>
        <p:txBody>
          <a:bodyPr vert="horz" lIns="91434" tIns="45717" rIns="91434" bIns="45717" rtlCol="0" anchor="b"/>
          <a:lstStyle>
            <a:lvl1pPr algn="l">
              <a:defRPr sz="1200"/>
            </a:lvl1pPr>
          </a:lstStyle>
          <a:p>
            <a:endParaRPr lang="sv-SE"/>
          </a:p>
        </p:txBody>
      </p:sp>
      <p:sp>
        <p:nvSpPr>
          <p:cNvPr id="7" name="Platshållare för bildnummer 6"/>
          <p:cNvSpPr>
            <a:spLocks noGrp="1"/>
          </p:cNvSpPr>
          <p:nvPr>
            <p:ph type="sldNum" sz="quarter" idx="5"/>
          </p:nvPr>
        </p:nvSpPr>
        <p:spPr>
          <a:xfrm>
            <a:off x="3777607" y="9377317"/>
            <a:ext cx="2889938" cy="495347"/>
          </a:xfrm>
          <a:prstGeom prst="rect">
            <a:avLst/>
          </a:prstGeom>
        </p:spPr>
        <p:txBody>
          <a:bodyPr vert="horz" lIns="91434" tIns="45717" rIns="91434" bIns="45717" rtlCol="0" anchor="b"/>
          <a:lstStyle>
            <a:lvl1pPr algn="r">
              <a:defRPr sz="1200"/>
            </a:lvl1pPr>
          </a:lstStyle>
          <a:p>
            <a:fld id="{40AE155D-B7FB-4660-85B4-7DC9C9EEA028}" type="slidenum">
              <a:rPr lang="sv-SE" smtClean="0"/>
              <a:t>‹#›</a:t>
            </a:fld>
            <a:endParaRPr lang="sv-SE"/>
          </a:p>
        </p:txBody>
      </p:sp>
    </p:spTree>
    <p:extLst>
      <p:ext uri="{BB962C8B-B14F-4D97-AF65-F5344CB8AC3E}">
        <p14:creationId xmlns:p14="http://schemas.microsoft.com/office/powerpoint/2010/main" val="3384184069"/>
      </p:ext>
    </p:extLst>
  </p:cSld>
  <p:clrMap bg1="lt1" tx1="dk1" bg2="lt2" tx2="dk2" accent1="accent1" accent2="accent2" accent3="accent3" accent4="accent4" accent5="accent5" accent6="accent6" hlink="hlink" folHlink="folHlink"/>
  <p:notesStyle>
    <a:lvl1pPr marL="0" algn="l" defTabSz="646482" rtl="0" eaLnBrk="1" latinLnBrk="0" hangingPunct="1">
      <a:defRPr sz="848" kern="1200">
        <a:solidFill>
          <a:schemeClr val="tx1"/>
        </a:solidFill>
        <a:latin typeface="+mn-lt"/>
        <a:ea typeface="+mn-ea"/>
        <a:cs typeface="+mn-cs"/>
      </a:defRPr>
    </a:lvl1pPr>
    <a:lvl2pPr marL="323242" algn="l" defTabSz="646482" rtl="0" eaLnBrk="1" latinLnBrk="0" hangingPunct="1">
      <a:defRPr sz="848" kern="1200">
        <a:solidFill>
          <a:schemeClr val="tx1"/>
        </a:solidFill>
        <a:latin typeface="+mn-lt"/>
        <a:ea typeface="+mn-ea"/>
        <a:cs typeface="+mn-cs"/>
      </a:defRPr>
    </a:lvl2pPr>
    <a:lvl3pPr marL="646482" algn="l" defTabSz="646482" rtl="0" eaLnBrk="1" latinLnBrk="0" hangingPunct="1">
      <a:defRPr sz="848" kern="1200">
        <a:solidFill>
          <a:schemeClr val="tx1"/>
        </a:solidFill>
        <a:latin typeface="+mn-lt"/>
        <a:ea typeface="+mn-ea"/>
        <a:cs typeface="+mn-cs"/>
      </a:defRPr>
    </a:lvl3pPr>
    <a:lvl4pPr marL="969724" algn="l" defTabSz="646482" rtl="0" eaLnBrk="1" latinLnBrk="0" hangingPunct="1">
      <a:defRPr sz="848" kern="1200">
        <a:solidFill>
          <a:schemeClr val="tx1"/>
        </a:solidFill>
        <a:latin typeface="+mn-lt"/>
        <a:ea typeface="+mn-ea"/>
        <a:cs typeface="+mn-cs"/>
      </a:defRPr>
    </a:lvl4pPr>
    <a:lvl5pPr marL="1292965" algn="l" defTabSz="646482" rtl="0" eaLnBrk="1" latinLnBrk="0" hangingPunct="1">
      <a:defRPr sz="848" kern="1200">
        <a:solidFill>
          <a:schemeClr val="tx1"/>
        </a:solidFill>
        <a:latin typeface="+mn-lt"/>
        <a:ea typeface="+mn-ea"/>
        <a:cs typeface="+mn-cs"/>
      </a:defRPr>
    </a:lvl5pPr>
    <a:lvl6pPr marL="1616206" algn="l" defTabSz="646482" rtl="0" eaLnBrk="1" latinLnBrk="0" hangingPunct="1">
      <a:defRPr sz="848" kern="1200">
        <a:solidFill>
          <a:schemeClr val="tx1"/>
        </a:solidFill>
        <a:latin typeface="+mn-lt"/>
        <a:ea typeface="+mn-ea"/>
        <a:cs typeface="+mn-cs"/>
      </a:defRPr>
    </a:lvl6pPr>
    <a:lvl7pPr marL="1939447" algn="l" defTabSz="646482" rtl="0" eaLnBrk="1" latinLnBrk="0" hangingPunct="1">
      <a:defRPr sz="848" kern="1200">
        <a:solidFill>
          <a:schemeClr val="tx1"/>
        </a:solidFill>
        <a:latin typeface="+mn-lt"/>
        <a:ea typeface="+mn-ea"/>
        <a:cs typeface="+mn-cs"/>
      </a:defRPr>
    </a:lvl7pPr>
    <a:lvl8pPr marL="2262689" algn="l" defTabSz="646482" rtl="0" eaLnBrk="1" latinLnBrk="0" hangingPunct="1">
      <a:defRPr sz="848" kern="1200">
        <a:solidFill>
          <a:schemeClr val="tx1"/>
        </a:solidFill>
        <a:latin typeface="+mn-lt"/>
        <a:ea typeface="+mn-ea"/>
        <a:cs typeface="+mn-cs"/>
      </a:defRPr>
    </a:lvl8pPr>
    <a:lvl9pPr marL="2585929" algn="l" defTabSz="646482" rtl="0" eaLnBrk="1" latinLnBrk="0" hangingPunct="1">
      <a:defRPr sz="84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lnSpc>
                <a:spcPts val="1900"/>
              </a:lnSpc>
              <a:spcAft>
                <a:spcPts val="800"/>
              </a:spcAft>
            </a:pPr>
            <a:endParaRPr lang="sv-SE" dirty="0"/>
          </a:p>
        </p:txBody>
      </p:sp>
      <p:sp>
        <p:nvSpPr>
          <p:cNvPr id="4" name="Platshållare för bildnummer 3"/>
          <p:cNvSpPr>
            <a:spLocks noGrp="1"/>
          </p:cNvSpPr>
          <p:nvPr>
            <p:ph type="sldNum" sz="quarter" idx="5"/>
          </p:nvPr>
        </p:nvSpPr>
        <p:spPr/>
        <p:txBody>
          <a:bodyPr/>
          <a:lstStyle/>
          <a:p>
            <a:fld id="{40AE155D-B7FB-4660-85B4-7DC9C9EEA028}" type="slidenum">
              <a:rPr lang="sv-SE" smtClean="0"/>
              <a:t>1</a:t>
            </a:fld>
            <a:endParaRPr lang="sv-SE"/>
          </a:p>
        </p:txBody>
      </p:sp>
    </p:spTree>
    <p:extLst>
      <p:ext uri="{BB962C8B-B14F-4D97-AF65-F5344CB8AC3E}">
        <p14:creationId xmlns:p14="http://schemas.microsoft.com/office/powerpoint/2010/main" val="33552726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örkblå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bg1"/>
                </a:solidFill>
              </a:defRPr>
            </a:lvl1pPr>
          </a:lstStyle>
          <a:p>
            <a:r>
              <a:rPr lang="sv-SE"/>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150785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prikos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rgbClr val="FBCFB9"/>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tx1"/>
                </a:solidFill>
              </a:defRPr>
            </a:lvl1pPr>
          </a:lstStyle>
          <a:p>
            <a:r>
              <a:rPr lang="sv-SE"/>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636236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osa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bg1"/>
                </a:solidFill>
              </a:defRPr>
            </a:lvl1pPr>
          </a:lstStyle>
          <a:p>
            <a:r>
              <a:rPr lang="sv-SE"/>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1360175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Ljusrosa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rgbClr val="F8CCD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tx1"/>
                </a:solidFill>
              </a:defRPr>
            </a:lvl1pPr>
          </a:lstStyle>
          <a:p>
            <a:r>
              <a:rPr lang="sv-SE"/>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3592637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Lila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bg1"/>
                </a:solidFill>
              </a:defRPr>
            </a:lvl1pPr>
          </a:lstStyle>
          <a:p>
            <a:r>
              <a:rPr lang="sv-SE"/>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14168955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olett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rgbClr val="E1D1E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tx1"/>
                </a:solidFill>
              </a:defRPr>
            </a:lvl1pPr>
          </a:lstStyle>
          <a:p>
            <a:r>
              <a:rPr lang="sv-SE"/>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9305419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Göteborgs Stad som huvudman tillsammans med andra avsändar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D03A41B-9892-4F5F-8A36-0437883A5F0C}"/>
              </a:ext>
            </a:extLst>
          </p:cNvPr>
          <p:cNvSpPr>
            <a:spLocks noGrp="1"/>
          </p:cNvSpPr>
          <p:nvPr>
            <p:ph type="title"/>
          </p:nvPr>
        </p:nvSpPr>
        <p:spPr/>
        <p:txBody>
          <a:bodyPr/>
          <a:lstStyle/>
          <a:p>
            <a:r>
              <a:rPr lang="sv-SE"/>
              <a:t>Klicka här för att ändra mall för rubrikformat</a:t>
            </a:r>
          </a:p>
        </p:txBody>
      </p:sp>
      <p:sp>
        <p:nvSpPr>
          <p:cNvPr id="6" name="Platshållare för bild 6">
            <a:extLst>
              <a:ext uri="{FF2B5EF4-FFF2-40B4-BE49-F238E27FC236}">
                <a16:creationId xmlns:a16="http://schemas.microsoft.com/office/drawing/2014/main" id="{59C030BF-49C6-45B7-8932-EE34E8F76C6C}"/>
              </a:ext>
            </a:extLst>
          </p:cNvPr>
          <p:cNvSpPr>
            <a:spLocks noGrp="1"/>
          </p:cNvSpPr>
          <p:nvPr>
            <p:ph type="pic" sz="quarter" idx="14" hasCustomPrompt="1"/>
          </p:nvPr>
        </p:nvSpPr>
        <p:spPr>
          <a:xfrm>
            <a:off x="323850" y="9998636"/>
            <a:ext cx="936000" cy="315352"/>
          </a:xfrm>
          <a:prstGeom prst="rect">
            <a:avLst/>
          </a:prstGeom>
        </p:spPr>
        <p:txBody>
          <a:bodyPr lIns="180000" tIns="0" rIns="180000" bIns="180000" anchor="ctr" anchorCtr="0">
            <a:normAutofit/>
          </a:bodyPr>
          <a:lstStyle>
            <a:lvl1pPr marL="0" indent="0" algn="ctr">
              <a:buNone/>
              <a:defRPr sz="831">
                <a:latin typeface="+mn-lt"/>
              </a:defRPr>
            </a:lvl1pPr>
          </a:lstStyle>
          <a:p>
            <a:r>
              <a:rPr lang="sv-SE"/>
              <a:t>Infoga logo</a:t>
            </a:r>
          </a:p>
        </p:txBody>
      </p:sp>
      <p:sp>
        <p:nvSpPr>
          <p:cNvPr id="7" name="Platshållare för text 5">
            <a:extLst>
              <a:ext uri="{FF2B5EF4-FFF2-40B4-BE49-F238E27FC236}">
                <a16:creationId xmlns:a16="http://schemas.microsoft.com/office/drawing/2014/main" id="{1832F215-E5AF-46C8-8FF3-E809DAEE3EA2}"/>
              </a:ext>
            </a:extLst>
          </p:cNvPr>
          <p:cNvSpPr>
            <a:spLocks noGrp="1"/>
          </p:cNvSpPr>
          <p:nvPr>
            <p:ph idx="1"/>
          </p:nvPr>
        </p:nvSpPr>
        <p:spPr>
          <a:xfrm>
            <a:off x="323850" y="5687388"/>
            <a:ext cx="6347155" cy="2328360"/>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8" name="Platshållare för bild 6">
            <a:extLst>
              <a:ext uri="{FF2B5EF4-FFF2-40B4-BE49-F238E27FC236}">
                <a16:creationId xmlns:a16="http://schemas.microsoft.com/office/drawing/2014/main" id="{8E2A14D7-B78D-4735-94A5-2FF4DD4CA240}"/>
              </a:ext>
            </a:extLst>
          </p:cNvPr>
          <p:cNvSpPr>
            <a:spLocks noGrp="1"/>
          </p:cNvSpPr>
          <p:nvPr>
            <p:ph type="pic" sz="quarter" idx="15" hasCustomPrompt="1"/>
          </p:nvPr>
        </p:nvSpPr>
        <p:spPr>
          <a:xfrm>
            <a:off x="1474470" y="9998636"/>
            <a:ext cx="936000" cy="315352"/>
          </a:xfrm>
          <a:prstGeom prst="rect">
            <a:avLst/>
          </a:prstGeom>
        </p:spPr>
        <p:txBody>
          <a:bodyPr lIns="180000" tIns="0" rIns="180000" bIns="180000" anchor="ctr" anchorCtr="0">
            <a:normAutofit/>
          </a:bodyPr>
          <a:lstStyle>
            <a:lvl1pPr marL="0" indent="0" algn="ctr">
              <a:buNone/>
              <a:defRPr sz="831">
                <a:latin typeface="+mn-lt"/>
              </a:defRPr>
            </a:lvl1pPr>
          </a:lstStyle>
          <a:p>
            <a:r>
              <a:rPr lang="sv-SE"/>
              <a:t>Infoga logo</a:t>
            </a:r>
          </a:p>
        </p:txBody>
      </p:sp>
      <p:sp>
        <p:nvSpPr>
          <p:cNvPr id="9" name="Platshållare för bild 6">
            <a:extLst>
              <a:ext uri="{FF2B5EF4-FFF2-40B4-BE49-F238E27FC236}">
                <a16:creationId xmlns:a16="http://schemas.microsoft.com/office/drawing/2014/main" id="{9C940498-5B9B-4DF9-B115-ED183F49A40C}"/>
              </a:ext>
            </a:extLst>
          </p:cNvPr>
          <p:cNvSpPr>
            <a:spLocks noGrp="1"/>
          </p:cNvSpPr>
          <p:nvPr>
            <p:ph type="pic" sz="quarter" idx="16" hasCustomPrompt="1"/>
          </p:nvPr>
        </p:nvSpPr>
        <p:spPr>
          <a:xfrm>
            <a:off x="2625090" y="9998636"/>
            <a:ext cx="936000" cy="315352"/>
          </a:xfrm>
          <a:prstGeom prst="rect">
            <a:avLst/>
          </a:prstGeom>
        </p:spPr>
        <p:txBody>
          <a:bodyPr lIns="180000" tIns="0" rIns="180000" bIns="180000" anchor="ctr" anchorCtr="0">
            <a:normAutofit/>
          </a:bodyPr>
          <a:lstStyle>
            <a:lvl1pPr marL="0" indent="0" algn="ctr">
              <a:buNone/>
              <a:defRPr sz="831">
                <a:latin typeface="+mn-lt"/>
              </a:defRPr>
            </a:lvl1pPr>
          </a:lstStyle>
          <a:p>
            <a:r>
              <a:rPr lang="sv-SE"/>
              <a:t>Infoga logo</a:t>
            </a:r>
          </a:p>
        </p:txBody>
      </p:sp>
    </p:spTree>
    <p:extLst>
      <p:ext uri="{BB962C8B-B14F-4D97-AF65-F5344CB8AC3E}">
        <p14:creationId xmlns:p14="http://schemas.microsoft.com/office/powerpoint/2010/main" val="16689145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Göteborgs Stad tillsammans med likvärdiga avsändar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D03A41B-9892-4F5F-8A36-0437883A5F0C}"/>
              </a:ext>
            </a:extLst>
          </p:cNvPr>
          <p:cNvSpPr>
            <a:spLocks noGrp="1"/>
          </p:cNvSpPr>
          <p:nvPr>
            <p:ph type="title"/>
          </p:nvPr>
        </p:nvSpPr>
        <p:spPr/>
        <p:txBody>
          <a:bodyPr/>
          <a:lstStyle/>
          <a:p>
            <a:r>
              <a:rPr lang="sv-SE"/>
              <a:t>Klicka här för att ändra mall för rubrikformat</a:t>
            </a:r>
          </a:p>
        </p:txBody>
      </p:sp>
      <p:sp>
        <p:nvSpPr>
          <p:cNvPr id="6" name="Platshållare för bild 6">
            <a:extLst>
              <a:ext uri="{FF2B5EF4-FFF2-40B4-BE49-F238E27FC236}">
                <a16:creationId xmlns:a16="http://schemas.microsoft.com/office/drawing/2014/main" id="{59C030BF-49C6-45B7-8932-EE34E8F76C6C}"/>
              </a:ext>
            </a:extLst>
          </p:cNvPr>
          <p:cNvSpPr>
            <a:spLocks noGrp="1"/>
          </p:cNvSpPr>
          <p:nvPr>
            <p:ph type="pic" sz="quarter" idx="14" hasCustomPrompt="1"/>
          </p:nvPr>
        </p:nvSpPr>
        <p:spPr>
          <a:xfrm>
            <a:off x="4079560" y="9854625"/>
            <a:ext cx="1358542" cy="459363"/>
          </a:xfrm>
          <a:prstGeom prst="rect">
            <a:avLst/>
          </a:prstGeom>
        </p:spPr>
        <p:txBody>
          <a:bodyPr lIns="180000" tIns="0" rIns="180000" bIns="180000" anchor="ctr" anchorCtr="0">
            <a:normAutofit/>
          </a:bodyPr>
          <a:lstStyle>
            <a:lvl1pPr marL="0" indent="0" algn="ctr">
              <a:buNone/>
              <a:defRPr sz="831">
                <a:latin typeface="+mn-lt"/>
              </a:defRPr>
            </a:lvl1pPr>
          </a:lstStyle>
          <a:p>
            <a:r>
              <a:rPr lang="sv-SE"/>
              <a:t>Infoga logotyp</a:t>
            </a:r>
          </a:p>
        </p:txBody>
      </p:sp>
      <p:sp>
        <p:nvSpPr>
          <p:cNvPr id="7" name="Platshållare för text 5">
            <a:extLst>
              <a:ext uri="{FF2B5EF4-FFF2-40B4-BE49-F238E27FC236}">
                <a16:creationId xmlns:a16="http://schemas.microsoft.com/office/drawing/2014/main" id="{1832F215-E5AF-46C8-8FF3-E809DAEE3EA2}"/>
              </a:ext>
            </a:extLst>
          </p:cNvPr>
          <p:cNvSpPr>
            <a:spLocks noGrp="1"/>
          </p:cNvSpPr>
          <p:nvPr>
            <p:ph idx="1"/>
          </p:nvPr>
        </p:nvSpPr>
        <p:spPr>
          <a:xfrm>
            <a:off x="323850" y="5687388"/>
            <a:ext cx="6347155" cy="2328360"/>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570824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Grå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rgbClr val="D1D9D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tx1"/>
                </a:solidFill>
              </a:defRPr>
            </a:lvl1pPr>
          </a:lstStyle>
          <a:p>
            <a:r>
              <a:rPr lang="sv-SE"/>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733021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urkos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bg1"/>
                </a:solidFill>
              </a:defRPr>
            </a:lvl1pPr>
          </a:lstStyle>
          <a:p>
            <a:r>
              <a:rPr lang="sv-SE"/>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916959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jusblå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rgbClr val="C0E4F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tx1"/>
                </a:solidFill>
              </a:defRPr>
            </a:lvl1pPr>
          </a:lstStyle>
          <a:p>
            <a:r>
              <a:rPr lang="sv-SE"/>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1078069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rön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bg1"/>
                </a:solidFill>
              </a:defRPr>
            </a:lvl1pPr>
          </a:lstStyle>
          <a:p>
            <a:r>
              <a:rPr lang="sv-SE"/>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400484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jusgrön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rgbClr val="B8E1C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tx1"/>
                </a:solidFill>
              </a:defRPr>
            </a:lvl1pPr>
          </a:lstStyle>
          <a:p>
            <a:r>
              <a:rPr lang="sv-SE"/>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4037729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ul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tx1"/>
                </a:solidFill>
              </a:defRPr>
            </a:lvl1pPr>
          </a:lstStyle>
          <a:p>
            <a:r>
              <a:rPr lang="sv-SE"/>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120126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jusgul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rgbClr val="FFF3B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tx1"/>
                </a:solidFill>
              </a:defRPr>
            </a:lvl1pPr>
          </a:lstStyle>
          <a:p>
            <a:r>
              <a:rPr lang="sv-SE"/>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193133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öd bakgrun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52842EDC-F530-4928-808D-487760B6EB29}"/>
              </a:ext>
            </a:extLst>
          </p:cNvPr>
          <p:cNvSpPr/>
          <p:nvPr userDrawn="1"/>
        </p:nvSpPr>
        <p:spPr>
          <a:xfrm>
            <a:off x="317653" y="1323568"/>
            <a:ext cx="6898553" cy="870702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3305" tIns="31652" rIns="63305" bIns="31652" numCol="1" spcCol="0" rtlCol="0" fromWordArt="0" anchor="ctr" anchorCtr="0" forceAA="0" compatLnSpc="1">
            <a:prstTxWarp prst="textNoShape">
              <a:avLst/>
            </a:prstTxWarp>
            <a:noAutofit/>
          </a:bodyPr>
          <a:lstStyle/>
          <a:p>
            <a:pPr algn="ctr"/>
            <a:endParaRPr lang="sv-SE" sz="952"/>
          </a:p>
        </p:txBody>
      </p:sp>
      <p:sp>
        <p:nvSpPr>
          <p:cNvPr id="2" name="Rubrik 1">
            <a:extLst>
              <a:ext uri="{FF2B5EF4-FFF2-40B4-BE49-F238E27FC236}">
                <a16:creationId xmlns:a16="http://schemas.microsoft.com/office/drawing/2014/main" id="{54A90D7B-5136-4048-A1D5-8C6451B9826F}"/>
              </a:ext>
            </a:extLst>
          </p:cNvPr>
          <p:cNvSpPr>
            <a:spLocks noGrp="1"/>
          </p:cNvSpPr>
          <p:nvPr>
            <p:ph type="title"/>
          </p:nvPr>
        </p:nvSpPr>
        <p:spPr>
          <a:xfrm>
            <a:off x="888674" y="2427907"/>
            <a:ext cx="5782330" cy="3112264"/>
          </a:xfrm>
        </p:spPr>
        <p:txBody>
          <a:bodyPr/>
          <a:lstStyle>
            <a:lvl1pPr>
              <a:defRPr>
                <a:solidFill>
                  <a:schemeClr val="bg1"/>
                </a:solidFill>
              </a:defRPr>
            </a:lvl1pPr>
          </a:lstStyle>
          <a:p>
            <a:r>
              <a:rPr lang="sv-SE"/>
              <a:t>Klicka här för att ändra mall för rubrikformat</a:t>
            </a:r>
          </a:p>
        </p:txBody>
      </p:sp>
      <p:sp>
        <p:nvSpPr>
          <p:cNvPr id="7" name="Platshållare för text 6">
            <a:extLst>
              <a:ext uri="{FF2B5EF4-FFF2-40B4-BE49-F238E27FC236}">
                <a16:creationId xmlns:a16="http://schemas.microsoft.com/office/drawing/2014/main" id="{E7FA651F-CBD0-454C-A7FF-7C1C2F915B24}"/>
              </a:ext>
            </a:extLst>
          </p:cNvPr>
          <p:cNvSpPr>
            <a:spLocks noGrp="1"/>
          </p:cNvSpPr>
          <p:nvPr>
            <p:ph type="body" sz="quarter" idx="11"/>
          </p:nvPr>
        </p:nvSpPr>
        <p:spPr>
          <a:xfrm>
            <a:off x="888977" y="5734248"/>
            <a:ext cx="5781721" cy="3899339"/>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190115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sv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5" Type="http://schemas.openxmlformats.org/officeDocument/2006/relationships/image" Target="../media/image2.sv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52A123B0-B987-4CB4-99B0-0A70C0422AEF}"/>
              </a:ext>
            </a:extLst>
          </p:cNvPr>
          <p:cNvSpPr>
            <a:spLocks noGrp="1"/>
          </p:cNvSpPr>
          <p:nvPr>
            <p:ph type="title"/>
          </p:nvPr>
        </p:nvSpPr>
        <p:spPr>
          <a:xfrm>
            <a:off x="888674" y="1789294"/>
            <a:ext cx="5782330" cy="3154715"/>
          </a:xfrm>
          <a:prstGeom prst="rect">
            <a:avLst/>
          </a:prstGeom>
        </p:spPr>
        <p:txBody>
          <a:bodyPr vert="horz" lIns="91440" tIns="45720" rIns="91440" bIns="45720" rtlCol="0" anchor="ctr">
            <a:noAutofit/>
          </a:bodyPr>
          <a:lstStyle/>
          <a:p>
            <a:r>
              <a:rPr lang="sv-SE"/>
              <a:t>Klicka här för att ändra mall för rubrikformat</a:t>
            </a:r>
          </a:p>
        </p:txBody>
      </p:sp>
      <p:sp>
        <p:nvSpPr>
          <p:cNvPr id="6" name="Platshållare för text 5">
            <a:extLst>
              <a:ext uri="{FF2B5EF4-FFF2-40B4-BE49-F238E27FC236}">
                <a16:creationId xmlns:a16="http://schemas.microsoft.com/office/drawing/2014/main" id="{3E4D06A8-F5ED-4A2D-8645-FCA9470BBD0C}"/>
              </a:ext>
            </a:extLst>
          </p:cNvPr>
          <p:cNvSpPr>
            <a:spLocks noGrp="1"/>
          </p:cNvSpPr>
          <p:nvPr>
            <p:ph type="body" idx="1"/>
          </p:nvPr>
        </p:nvSpPr>
        <p:spPr>
          <a:xfrm>
            <a:off x="888674" y="5687386"/>
            <a:ext cx="5782330" cy="3942430"/>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pic>
        <p:nvPicPr>
          <p:cNvPr id="5" name="Bild 4" descr="logo&#10;&#10;Göteborgs Stad logotyp">
            <a:extLst>
              <a:ext uri="{FF2B5EF4-FFF2-40B4-BE49-F238E27FC236}">
                <a16:creationId xmlns:a16="http://schemas.microsoft.com/office/drawing/2014/main" id="{289C7A81-55A8-41C3-8BC2-42AB77A4D7B3}"/>
              </a:ext>
            </a:extLst>
          </p:cNvPr>
          <p:cNvPicPr>
            <a:picLocks noChangeAspect="1"/>
          </p:cNvPicPr>
          <p:nvPr userDrawn="1"/>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5776775" y="470969"/>
            <a:ext cx="1441706" cy="481584"/>
          </a:xfrm>
          <a:prstGeom prst="rect">
            <a:avLst/>
          </a:prstGeom>
        </p:spPr>
      </p:pic>
    </p:spTree>
    <p:extLst>
      <p:ext uri="{BB962C8B-B14F-4D97-AF65-F5344CB8AC3E}">
        <p14:creationId xmlns:p14="http://schemas.microsoft.com/office/powerpoint/2010/main" val="325952448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87"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txStyles>
    <p:titleStyle>
      <a:lvl1pPr algn="l" defTabSz="1046633" rtl="0" eaLnBrk="1" latinLnBrk="0" hangingPunct="1">
        <a:lnSpc>
          <a:spcPct val="90000"/>
        </a:lnSpc>
        <a:spcBef>
          <a:spcPct val="0"/>
        </a:spcBef>
        <a:buNone/>
        <a:defRPr sz="5676" kern="1200" baseline="0">
          <a:solidFill>
            <a:schemeClr val="tx1"/>
          </a:solidFill>
          <a:latin typeface="+mj-lt"/>
          <a:ea typeface="+mj-ea"/>
          <a:cs typeface="+mj-cs"/>
        </a:defRPr>
      </a:lvl1pPr>
    </p:titleStyle>
    <p:bodyStyle>
      <a:lvl1pPr marL="0" indent="0" algn="l" defTabSz="1046633" rtl="0" eaLnBrk="1" latinLnBrk="0" hangingPunct="1">
        <a:lnSpc>
          <a:spcPct val="90000"/>
        </a:lnSpc>
        <a:spcBef>
          <a:spcPts val="1144"/>
        </a:spcBef>
        <a:buFont typeface="Arial" panose="020B0604020202020204" pitchFamily="34" charset="0"/>
        <a:buNone/>
        <a:defRPr sz="2908" b="0" kern="1200" baseline="0">
          <a:solidFill>
            <a:schemeClr val="tx1"/>
          </a:solidFill>
          <a:latin typeface="+mj-lt"/>
          <a:ea typeface="+mn-ea"/>
          <a:cs typeface="+mn-cs"/>
        </a:defRPr>
      </a:lvl1pPr>
      <a:lvl2pPr marL="0" indent="0" algn="l" defTabSz="1046633" rtl="0" eaLnBrk="1" latinLnBrk="0" hangingPunct="1">
        <a:lnSpc>
          <a:spcPct val="90000"/>
        </a:lnSpc>
        <a:spcBef>
          <a:spcPts val="572"/>
        </a:spcBef>
        <a:buFont typeface="Arial" panose="020B0604020202020204" pitchFamily="34" charset="0"/>
        <a:buNone/>
        <a:defRPr sz="2077" kern="1200" baseline="0">
          <a:solidFill>
            <a:schemeClr val="tx1"/>
          </a:solidFill>
          <a:latin typeface="+mj-lt"/>
          <a:ea typeface="+mn-ea"/>
          <a:cs typeface="+mn-cs"/>
        </a:defRPr>
      </a:lvl2pPr>
      <a:lvl3pPr marL="0" indent="0" algn="l" defTabSz="1046633" rtl="0" eaLnBrk="1" latinLnBrk="0" hangingPunct="1">
        <a:lnSpc>
          <a:spcPct val="90000"/>
        </a:lnSpc>
        <a:spcBef>
          <a:spcPts val="572"/>
        </a:spcBef>
        <a:buFont typeface="Arial" panose="020B0604020202020204" pitchFamily="34" charset="0"/>
        <a:buNone/>
        <a:defRPr sz="2077" kern="1200" baseline="0">
          <a:solidFill>
            <a:schemeClr val="tx1"/>
          </a:solidFill>
          <a:latin typeface="+mn-lt"/>
          <a:ea typeface="+mn-ea"/>
          <a:cs typeface="+mn-cs"/>
        </a:defRPr>
      </a:lvl3pPr>
      <a:lvl4pPr marL="0" indent="0" algn="l" defTabSz="1046633" rtl="0" eaLnBrk="1" latinLnBrk="0" hangingPunct="1">
        <a:lnSpc>
          <a:spcPct val="90000"/>
        </a:lnSpc>
        <a:spcBef>
          <a:spcPts val="572"/>
        </a:spcBef>
        <a:buFont typeface="Arial" panose="020B0604020202020204" pitchFamily="34" charset="0"/>
        <a:buNone/>
        <a:defRPr sz="1731" kern="1200" baseline="0">
          <a:solidFill>
            <a:schemeClr val="tx1"/>
          </a:solidFill>
          <a:latin typeface="+mj-lt"/>
          <a:ea typeface="+mn-ea"/>
          <a:cs typeface="+mn-cs"/>
        </a:defRPr>
      </a:lvl4pPr>
      <a:lvl5pPr marL="0" indent="0" algn="l" defTabSz="1046633" rtl="0" eaLnBrk="1" latinLnBrk="0" hangingPunct="1">
        <a:lnSpc>
          <a:spcPct val="90000"/>
        </a:lnSpc>
        <a:spcBef>
          <a:spcPts val="572"/>
        </a:spcBef>
        <a:buFont typeface="Arial" panose="020B0604020202020204" pitchFamily="34" charset="0"/>
        <a:buNone/>
        <a:defRPr sz="1385" kern="1200" baseline="0">
          <a:solidFill>
            <a:schemeClr val="tx1"/>
          </a:solidFill>
          <a:latin typeface="+mn-lt"/>
          <a:ea typeface="+mn-ea"/>
          <a:cs typeface="+mn-cs"/>
        </a:defRPr>
      </a:lvl5pPr>
      <a:lvl6pPr marL="2878242" indent="-261658" algn="l" defTabSz="1046633" rtl="0" eaLnBrk="1" latinLnBrk="0" hangingPunct="1">
        <a:lnSpc>
          <a:spcPct val="90000"/>
        </a:lnSpc>
        <a:spcBef>
          <a:spcPts val="572"/>
        </a:spcBef>
        <a:buFont typeface="Arial" panose="020B0604020202020204" pitchFamily="34" charset="0"/>
        <a:buChar char="•"/>
        <a:defRPr sz="2060" kern="1200">
          <a:solidFill>
            <a:schemeClr val="tx1"/>
          </a:solidFill>
          <a:latin typeface="+mn-lt"/>
          <a:ea typeface="+mn-ea"/>
          <a:cs typeface="+mn-cs"/>
        </a:defRPr>
      </a:lvl6pPr>
      <a:lvl7pPr marL="3401557" indent="-261658" algn="l" defTabSz="1046633" rtl="0" eaLnBrk="1" latinLnBrk="0" hangingPunct="1">
        <a:lnSpc>
          <a:spcPct val="90000"/>
        </a:lnSpc>
        <a:spcBef>
          <a:spcPts val="572"/>
        </a:spcBef>
        <a:buFont typeface="Arial" panose="020B0604020202020204" pitchFamily="34" charset="0"/>
        <a:buChar char="•"/>
        <a:defRPr sz="2060" kern="1200">
          <a:solidFill>
            <a:schemeClr val="tx1"/>
          </a:solidFill>
          <a:latin typeface="+mn-lt"/>
          <a:ea typeface="+mn-ea"/>
          <a:cs typeface="+mn-cs"/>
        </a:defRPr>
      </a:lvl7pPr>
      <a:lvl8pPr marL="3924874" indent="-261658" algn="l" defTabSz="1046633" rtl="0" eaLnBrk="1" latinLnBrk="0" hangingPunct="1">
        <a:lnSpc>
          <a:spcPct val="90000"/>
        </a:lnSpc>
        <a:spcBef>
          <a:spcPts val="572"/>
        </a:spcBef>
        <a:buFont typeface="Arial" panose="020B0604020202020204" pitchFamily="34" charset="0"/>
        <a:buChar char="•"/>
        <a:defRPr sz="2060" kern="1200">
          <a:solidFill>
            <a:schemeClr val="tx1"/>
          </a:solidFill>
          <a:latin typeface="+mn-lt"/>
          <a:ea typeface="+mn-ea"/>
          <a:cs typeface="+mn-cs"/>
        </a:defRPr>
      </a:lvl8pPr>
      <a:lvl9pPr marL="4448190" indent="-261658" algn="l" defTabSz="1046633" rtl="0" eaLnBrk="1" latinLnBrk="0" hangingPunct="1">
        <a:lnSpc>
          <a:spcPct val="90000"/>
        </a:lnSpc>
        <a:spcBef>
          <a:spcPts val="572"/>
        </a:spcBef>
        <a:buFont typeface="Arial" panose="020B0604020202020204" pitchFamily="34" charset="0"/>
        <a:buChar char="•"/>
        <a:defRPr sz="2060" kern="1200">
          <a:solidFill>
            <a:schemeClr val="tx1"/>
          </a:solidFill>
          <a:latin typeface="+mn-lt"/>
          <a:ea typeface="+mn-ea"/>
          <a:cs typeface="+mn-cs"/>
        </a:defRPr>
      </a:lvl9pPr>
    </p:bodyStyle>
    <p:otherStyle>
      <a:defPPr>
        <a:defRPr lang="sv-SE"/>
      </a:defPPr>
      <a:lvl1pPr marL="0" algn="l" defTabSz="1046633" rtl="0" eaLnBrk="1" latinLnBrk="0" hangingPunct="1">
        <a:defRPr sz="2060" kern="1200">
          <a:solidFill>
            <a:schemeClr val="tx1"/>
          </a:solidFill>
          <a:latin typeface="+mn-lt"/>
          <a:ea typeface="+mn-ea"/>
          <a:cs typeface="+mn-cs"/>
        </a:defRPr>
      </a:lvl1pPr>
      <a:lvl2pPr marL="523316" algn="l" defTabSz="1046633" rtl="0" eaLnBrk="1" latinLnBrk="0" hangingPunct="1">
        <a:defRPr sz="2060" kern="1200">
          <a:solidFill>
            <a:schemeClr val="tx1"/>
          </a:solidFill>
          <a:latin typeface="+mn-lt"/>
          <a:ea typeface="+mn-ea"/>
          <a:cs typeface="+mn-cs"/>
        </a:defRPr>
      </a:lvl2pPr>
      <a:lvl3pPr marL="1046633" algn="l" defTabSz="1046633" rtl="0" eaLnBrk="1" latinLnBrk="0" hangingPunct="1">
        <a:defRPr sz="2060" kern="1200">
          <a:solidFill>
            <a:schemeClr val="tx1"/>
          </a:solidFill>
          <a:latin typeface="+mn-lt"/>
          <a:ea typeface="+mn-ea"/>
          <a:cs typeface="+mn-cs"/>
        </a:defRPr>
      </a:lvl3pPr>
      <a:lvl4pPr marL="1569950" algn="l" defTabSz="1046633" rtl="0" eaLnBrk="1" latinLnBrk="0" hangingPunct="1">
        <a:defRPr sz="2060" kern="1200">
          <a:solidFill>
            <a:schemeClr val="tx1"/>
          </a:solidFill>
          <a:latin typeface="+mn-lt"/>
          <a:ea typeface="+mn-ea"/>
          <a:cs typeface="+mn-cs"/>
        </a:defRPr>
      </a:lvl4pPr>
      <a:lvl5pPr marL="2093267" algn="l" defTabSz="1046633" rtl="0" eaLnBrk="1" latinLnBrk="0" hangingPunct="1">
        <a:defRPr sz="2060" kern="1200">
          <a:solidFill>
            <a:schemeClr val="tx1"/>
          </a:solidFill>
          <a:latin typeface="+mn-lt"/>
          <a:ea typeface="+mn-ea"/>
          <a:cs typeface="+mn-cs"/>
        </a:defRPr>
      </a:lvl5pPr>
      <a:lvl6pPr marL="2616583" algn="l" defTabSz="1046633" rtl="0" eaLnBrk="1" latinLnBrk="0" hangingPunct="1">
        <a:defRPr sz="2060" kern="1200">
          <a:solidFill>
            <a:schemeClr val="tx1"/>
          </a:solidFill>
          <a:latin typeface="+mn-lt"/>
          <a:ea typeface="+mn-ea"/>
          <a:cs typeface="+mn-cs"/>
        </a:defRPr>
      </a:lvl6pPr>
      <a:lvl7pPr marL="3139900" algn="l" defTabSz="1046633" rtl="0" eaLnBrk="1" latinLnBrk="0" hangingPunct="1">
        <a:defRPr sz="2060" kern="1200">
          <a:solidFill>
            <a:schemeClr val="tx1"/>
          </a:solidFill>
          <a:latin typeface="+mn-lt"/>
          <a:ea typeface="+mn-ea"/>
          <a:cs typeface="+mn-cs"/>
        </a:defRPr>
      </a:lvl7pPr>
      <a:lvl8pPr marL="3663215" algn="l" defTabSz="1046633" rtl="0" eaLnBrk="1" latinLnBrk="0" hangingPunct="1">
        <a:defRPr sz="2060" kern="1200">
          <a:solidFill>
            <a:schemeClr val="tx1"/>
          </a:solidFill>
          <a:latin typeface="+mn-lt"/>
          <a:ea typeface="+mn-ea"/>
          <a:cs typeface="+mn-cs"/>
        </a:defRPr>
      </a:lvl8pPr>
      <a:lvl9pPr marL="4186532" algn="l" defTabSz="1046633" rtl="0" eaLnBrk="1" latinLnBrk="0" hangingPunct="1">
        <a:defRPr sz="206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833" userDrawn="1">
          <p15:clr>
            <a:srgbClr val="F26B43"/>
          </p15:clr>
        </p15:guide>
        <p15:guide id="3" orient="horz" pos="6318" userDrawn="1">
          <p15:clr>
            <a:srgbClr val="F26B43"/>
          </p15:clr>
        </p15:guide>
        <p15:guide id="4" pos="201" userDrawn="1">
          <p15:clr>
            <a:srgbClr val="F26B43"/>
          </p15:clr>
        </p15:guide>
        <p15:guide id="5" pos="4546"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52A123B0-B987-4CB4-99B0-0A70C0422AEF}"/>
              </a:ext>
            </a:extLst>
          </p:cNvPr>
          <p:cNvSpPr>
            <a:spLocks noGrp="1"/>
          </p:cNvSpPr>
          <p:nvPr>
            <p:ph type="title"/>
          </p:nvPr>
        </p:nvSpPr>
        <p:spPr>
          <a:xfrm>
            <a:off x="323850" y="1789294"/>
            <a:ext cx="6347153" cy="3154715"/>
          </a:xfrm>
          <a:prstGeom prst="rect">
            <a:avLst/>
          </a:prstGeom>
        </p:spPr>
        <p:txBody>
          <a:bodyPr vert="horz" lIns="0" tIns="0" rIns="0" bIns="0" rtlCol="0" anchor="ctr">
            <a:noAutofit/>
          </a:bodyPr>
          <a:lstStyle/>
          <a:p>
            <a:r>
              <a:rPr lang="sv-SE"/>
              <a:t>Klicka här för att ändra mall för rubrikformat</a:t>
            </a:r>
          </a:p>
        </p:txBody>
      </p:sp>
      <p:sp>
        <p:nvSpPr>
          <p:cNvPr id="6" name="Platshållare för text 5">
            <a:extLst>
              <a:ext uri="{FF2B5EF4-FFF2-40B4-BE49-F238E27FC236}">
                <a16:creationId xmlns:a16="http://schemas.microsoft.com/office/drawing/2014/main" id="{3E4D06A8-F5ED-4A2D-8645-FCA9470BBD0C}"/>
              </a:ext>
            </a:extLst>
          </p:cNvPr>
          <p:cNvSpPr>
            <a:spLocks noGrp="1"/>
          </p:cNvSpPr>
          <p:nvPr>
            <p:ph type="body" idx="1"/>
          </p:nvPr>
        </p:nvSpPr>
        <p:spPr>
          <a:xfrm>
            <a:off x="323850" y="5211136"/>
            <a:ext cx="6347155" cy="3942430"/>
          </a:xfrm>
          <a:prstGeom prst="rect">
            <a:avLst/>
          </a:prstGeom>
        </p:spPr>
        <p:txBody>
          <a:bodyPr vert="horz" lIns="0" tIns="0" rIns="0" bIns="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pic>
        <p:nvPicPr>
          <p:cNvPr id="7" name="Bild 6" descr="logo&#10;&#10;Göteborgs Stad logotyp">
            <a:extLst>
              <a:ext uri="{FF2B5EF4-FFF2-40B4-BE49-F238E27FC236}">
                <a16:creationId xmlns:a16="http://schemas.microsoft.com/office/drawing/2014/main" id="{838FC7F2-0834-4B06-9A77-EBB308CE42BD}"/>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760900" y="9855829"/>
            <a:ext cx="1441706" cy="481584"/>
          </a:xfrm>
          <a:prstGeom prst="rect">
            <a:avLst/>
          </a:prstGeom>
        </p:spPr>
      </p:pic>
    </p:spTree>
    <p:extLst>
      <p:ext uri="{BB962C8B-B14F-4D97-AF65-F5344CB8AC3E}">
        <p14:creationId xmlns:p14="http://schemas.microsoft.com/office/powerpoint/2010/main" val="2855596747"/>
      </p:ext>
    </p:extLst>
  </p:cSld>
  <p:clrMap bg1="lt1" tx1="dk1" bg2="lt2" tx2="dk2" accent1="accent1" accent2="accent2" accent3="accent3" accent4="accent4" accent5="accent5" accent6="accent6" hlink="hlink" folHlink="folHlink"/>
  <p:sldLayoutIdLst>
    <p:sldLayoutId id="2147483691" r:id="rId1"/>
    <p:sldLayoutId id="2147483692" r:id="rId2"/>
  </p:sldLayoutIdLst>
  <p:txStyles>
    <p:titleStyle>
      <a:lvl1pPr algn="l" defTabSz="1046633" rtl="0" eaLnBrk="1" latinLnBrk="0" hangingPunct="1">
        <a:lnSpc>
          <a:spcPct val="90000"/>
        </a:lnSpc>
        <a:spcBef>
          <a:spcPct val="0"/>
        </a:spcBef>
        <a:buNone/>
        <a:defRPr sz="5676" kern="1200" baseline="0">
          <a:solidFill>
            <a:schemeClr val="tx1"/>
          </a:solidFill>
          <a:latin typeface="+mj-lt"/>
          <a:ea typeface="+mj-ea"/>
          <a:cs typeface="+mj-cs"/>
        </a:defRPr>
      </a:lvl1pPr>
    </p:titleStyle>
    <p:bodyStyle>
      <a:lvl1pPr marL="0" indent="0" algn="l" defTabSz="1046633" rtl="0" eaLnBrk="1" latinLnBrk="0" hangingPunct="1">
        <a:lnSpc>
          <a:spcPct val="90000"/>
        </a:lnSpc>
        <a:spcBef>
          <a:spcPts val="1144"/>
        </a:spcBef>
        <a:buFont typeface="Arial" panose="020B0604020202020204" pitchFamily="34" charset="0"/>
        <a:buNone/>
        <a:defRPr sz="2908" b="0" kern="1200" baseline="0">
          <a:solidFill>
            <a:schemeClr val="tx1"/>
          </a:solidFill>
          <a:latin typeface="+mj-lt"/>
          <a:ea typeface="+mn-ea"/>
          <a:cs typeface="+mn-cs"/>
        </a:defRPr>
      </a:lvl1pPr>
      <a:lvl2pPr marL="0" indent="0" algn="l" defTabSz="1046633" rtl="0" eaLnBrk="1" latinLnBrk="0" hangingPunct="1">
        <a:lnSpc>
          <a:spcPct val="90000"/>
        </a:lnSpc>
        <a:spcBef>
          <a:spcPts val="572"/>
        </a:spcBef>
        <a:buFont typeface="Arial" panose="020B0604020202020204" pitchFamily="34" charset="0"/>
        <a:buNone/>
        <a:defRPr sz="2077" kern="1200" baseline="0">
          <a:solidFill>
            <a:schemeClr val="tx1"/>
          </a:solidFill>
          <a:latin typeface="+mj-lt"/>
          <a:ea typeface="+mn-ea"/>
          <a:cs typeface="+mn-cs"/>
        </a:defRPr>
      </a:lvl2pPr>
      <a:lvl3pPr marL="0" indent="0" algn="l" defTabSz="1046633" rtl="0" eaLnBrk="1" latinLnBrk="0" hangingPunct="1">
        <a:lnSpc>
          <a:spcPct val="90000"/>
        </a:lnSpc>
        <a:spcBef>
          <a:spcPts val="572"/>
        </a:spcBef>
        <a:buFont typeface="Arial" panose="020B0604020202020204" pitchFamily="34" charset="0"/>
        <a:buNone/>
        <a:defRPr sz="2077" kern="1200" baseline="0">
          <a:solidFill>
            <a:schemeClr val="tx1"/>
          </a:solidFill>
          <a:latin typeface="+mn-lt"/>
          <a:ea typeface="+mn-ea"/>
          <a:cs typeface="+mn-cs"/>
        </a:defRPr>
      </a:lvl3pPr>
      <a:lvl4pPr marL="0" indent="0" algn="l" defTabSz="1046633" rtl="0" eaLnBrk="1" latinLnBrk="0" hangingPunct="1">
        <a:lnSpc>
          <a:spcPct val="90000"/>
        </a:lnSpc>
        <a:spcBef>
          <a:spcPts val="572"/>
        </a:spcBef>
        <a:buFont typeface="Arial" panose="020B0604020202020204" pitchFamily="34" charset="0"/>
        <a:buNone/>
        <a:defRPr sz="1731" kern="1200" baseline="0">
          <a:solidFill>
            <a:schemeClr val="tx1"/>
          </a:solidFill>
          <a:latin typeface="+mj-lt"/>
          <a:ea typeface="+mn-ea"/>
          <a:cs typeface="+mn-cs"/>
        </a:defRPr>
      </a:lvl4pPr>
      <a:lvl5pPr marL="0" indent="0" algn="l" defTabSz="1046633" rtl="0" eaLnBrk="1" latinLnBrk="0" hangingPunct="1">
        <a:lnSpc>
          <a:spcPct val="90000"/>
        </a:lnSpc>
        <a:spcBef>
          <a:spcPts val="572"/>
        </a:spcBef>
        <a:buFont typeface="Arial" panose="020B0604020202020204" pitchFamily="34" charset="0"/>
        <a:buNone/>
        <a:defRPr sz="1385" kern="1200" baseline="0">
          <a:solidFill>
            <a:schemeClr val="tx1"/>
          </a:solidFill>
          <a:latin typeface="+mn-lt"/>
          <a:ea typeface="+mn-ea"/>
          <a:cs typeface="+mn-cs"/>
        </a:defRPr>
      </a:lvl5pPr>
      <a:lvl6pPr marL="2878242" indent="-261658" algn="l" defTabSz="1046633" rtl="0" eaLnBrk="1" latinLnBrk="0" hangingPunct="1">
        <a:lnSpc>
          <a:spcPct val="90000"/>
        </a:lnSpc>
        <a:spcBef>
          <a:spcPts val="572"/>
        </a:spcBef>
        <a:buFont typeface="Arial" panose="020B0604020202020204" pitchFamily="34" charset="0"/>
        <a:buChar char="•"/>
        <a:defRPr sz="2060" kern="1200">
          <a:solidFill>
            <a:schemeClr val="tx1"/>
          </a:solidFill>
          <a:latin typeface="+mn-lt"/>
          <a:ea typeface="+mn-ea"/>
          <a:cs typeface="+mn-cs"/>
        </a:defRPr>
      </a:lvl6pPr>
      <a:lvl7pPr marL="3401557" indent="-261658" algn="l" defTabSz="1046633" rtl="0" eaLnBrk="1" latinLnBrk="0" hangingPunct="1">
        <a:lnSpc>
          <a:spcPct val="90000"/>
        </a:lnSpc>
        <a:spcBef>
          <a:spcPts val="572"/>
        </a:spcBef>
        <a:buFont typeface="Arial" panose="020B0604020202020204" pitchFamily="34" charset="0"/>
        <a:buChar char="•"/>
        <a:defRPr sz="2060" kern="1200">
          <a:solidFill>
            <a:schemeClr val="tx1"/>
          </a:solidFill>
          <a:latin typeface="+mn-lt"/>
          <a:ea typeface="+mn-ea"/>
          <a:cs typeface="+mn-cs"/>
        </a:defRPr>
      </a:lvl7pPr>
      <a:lvl8pPr marL="3924874" indent="-261658" algn="l" defTabSz="1046633" rtl="0" eaLnBrk="1" latinLnBrk="0" hangingPunct="1">
        <a:lnSpc>
          <a:spcPct val="90000"/>
        </a:lnSpc>
        <a:spcBef>
          <a:spcPts val="572"/>
        </a:spcBef>
        <a:buFont typeface="Arial" panose="020B0604020202020204" pitchFamily="34" charset="0"/>
        <a:buChar char="•"/>
        <a:defRPr sz="2060" kern="1200">
          <a:solidFill>
            <a:schemeClr val="tx1"/>
          </a:solidFill>
          <a:latin typeface="+mn-lt"/>
          <a:ea typeface="+mn-ea"/>
          <a:cs typeface="+mn-cs"/>
        </a:defRPr>
      </a:lvl8pPr>
      <a:lvl9pPr marL="4448190" indent="-261658" algn="l" defTabSz="1046633" rtl="0" eaLnBrk="1" latinLnBrk="0" hangingPunct="1">
        <a:lnSpc>
          <a:spcPct val="90000"/>
        </a:lnSpc>
        <a:spcBef>
          <a:spcPts val="572"/>
        </a:spcBef>
        <a:buFont typeface="Arial" panose="020B0604020202020204" pitchFamily="34" charset="0"/>
        <a:buChar char="•"/>
        <a:defRPr sz="2060" kern="1200">
          <a:solidFill>
            <a:schemeClr val="tx1"/>
          </a:solidFill>
          <a:latin typeface="+mn-lt"/>
          <a:ea typeface="+mn-ea"/>
          <a:cs typeface="+mn-cs"/>
        </a:defRPr>
      </a:lvl9pPr>
    </p:bodyStyle>
    <p:otherStyle>
      <a:defPPr>
        <a:defRPr lang="sv-SE"/>
      </a:defPPr>
      <a:lvl1pPr marL="0" algn="l" defTabSz="1046633" rtl="0" eaLnBrk="1" latinLnBrk="0" hangingPunct="1">
        <a:defRPr sz="2060" kern="1200">
          <a:solidFill>
            <a:schemeClr val="tx1"/>
          </a:solidFill>
          <a:latin typeface="+mn-lt"/>
          <a:ea typeface="+mn-ea"/>
          <a:cs typeface="+mn-cs"/>
        </a:defRPr>
      </a:lvl1pPr>
      <a:lvl2pPr marL="523316" algn="l" defTabSz="1046633" rtl="0" eaLnBrk="1" latinLnBrk="0" hangingPunct="1">
        <a:defRPr sz="2060" kern="1200">
          <a:solidFill>
            <a:schemeClr val="tx1"/>
          </a:solidFill>
          <a:latin typeface="+mn-lt"/>
          <a:ea typeface="+mn-ea"/>
          <a:cs typeface="+mn-cs"/>
        </a:defRPr>
      </a:lvl2pPr>
      <a:lvl3pPr marL="1046633" algn="l" defTabSz="1046633" rtl="0" eaLnBrk="1" latinLnBrk="0" hangingPunct="1">
        <a:defRPr sz="2060" kern="1200">
          <a:solidFill>
            <a:schemeClr val="tx1"/>
          </a:solidFill>
          <a:latin typeface="+mn-lt"/>
          <a:ea typeface="+mn-ea"/>
          <a:cs typeface="+mn-cs"/>
        </a:defRPr>
      </a:lvl3pPr>
      <a:lvl4pPr marL="1569950" algn="l" defTabSz="1046633" rtl="0" eaLnBrk="1" latinLnBrk="0" hangingPunct="1">
        <a:defRPr sz="2060" kern="1200">
          <a:solidFill>
            <a:schemeClr val="tx1"/>
          </a:solidFill>
          <a:latin typeface="+mn-lt"/>
          <a:ea typeface="+mn-ea"/>
          <a:cs typeface="+mn-cs"/>
        </a:defRPr>
      </a:lvl4pPr>
      <a:lvl5pPr marL="2093267" algn="l" defTabSz="1046633" rtl="0" eaLnBrk="1" latinLnBrk="0" hangingPunct="1">
        <a:defRPr sz="2060" kern="1200">
          <a:solidFill>
            <a:schemeClr val="tx1"/>
          </a:solidFill>
          <a:latin typeface="+mn-lt"/>
          <a:ea typeface="+mn-ea"/>
          <a:cs typeface="+mn-cs"/>
        </a:defRPr>
      </a:lvl5pPr>
      <a:lvl6pPr marL="2616583" algn="l" defTabSz="1046633" rtl="0" eaLnBrk="1" latinLnBrk="0" hangingPunct="1">
        <a:defRPr sz="2060" kern="1200">
          <a:solidFill>
            <a:schemeClr val="tx1"/>
          </a:solidFill>
          <a:latin typeface="+mn-lt"/>
          <a:ea typeface="+mn-ea"/>
          <a:cs typeface="+mn-cs"/>
        </a:defRPr>
      </a:lvl6pPr>
      <a:lvl7pPr marL="3139900" algn="l" defTabSz="1046633" rtl="0" eaLnBrk="1" latinLnBrk="0" hangingPunct="1">
        <a:defRPr sz="2060" kern="1200">
          <a:solidFill>
            <a:schemeClr val="tx1"/>
          </a:solidFill>
          <a:latin typeface="+mn-lt"/>
          <a:ea typeface="+mn-ea"/>
          <a:cs typeface="+mn-cs"/>
        </a:defRPr>
      </a:lvl7pPr>
      <a:lvl8pPr marL="3663215" algn="l" defTabSz="1046633" rtl="0" eaLnBrk="1" latinLnBrk="0" hangingPunct="1">
        <a:defRPr sz="2060" kern="1200">
          <a:solidFill>
            <a:schemeClr val="tx1"/>
          </a:solidFill>
          <a:latin typeface="+mn-lt"/>
          <a:ea typeface="+mn-ea"/>
          <a:cs typeface="+mn-cs"/>
        </a:defRPr>
      </a:lvl8pPr>
      <a:lvl9pPr marL="4186532" algn="l" defTabSz="1046633" rtl="0" eaLnBrk="1" latinLnBrk="0" hangingPunct="1">
        <a:defRPr sz="206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5" userDrawn="1">
          <p15:clr>
            <a:srgbClr val="F26B43"/>
          </p15:clr>
        </p15:guide>
        <p15:guide id="3" orient="horz" pos="6044" userDrawn="1">
          <p15:clr>
            <a:srgbClr val="F26B43"/>
          </p15:clr>
        </p15:guide>
        <p15:guide id="4" pos="204" userDrawn="1">
          <p15:clr>
            <a:srgbClr val="F26B43"/>
          </p15:clr>
        </p15:guide>
        <p15:guide id="5" pos="4536" userDrawn="1">
          <p15:clr>
            <a:srgbClr val="F26B43"/>
          </p15:clr>
        </p15:guide>
        <p15:guide id="6" orient="horz" pos="6497"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027E12EB-45A9-4FB1-A21D-AEDC466568C9}"/>
              </a:ext>
            </a:extLst>
          </p:cNvPr>
          <p:cNvSpPr>
            <a:spLocks noGrp="1"/>
          </p:cNvSpPr>
          <p:nvPr>
            <p:ph type="title"/>
          </p:nvPr>
        </p:nvSpPr>
        <p:spPr>
          <a:xfrm>
            <a:off x="577517" y="1390379"/>
            <a:ext cx="6093181" cy="1299555"/>
          </a:xfrm>
        </p:spPr>
        <p:txBody>
          <a:bodyPr/>
          <a:lstStyle/>
          <a:p>
            <a:r>
              <a:rPr lang="sv-SE" sz="2400" dirty="0"/>
              <a:t>Vill </a:t>
            </a:r>
            <a:r>
              <a:rPr lang="sv-SE" sz="2400"/>
              <a:t>du ha en </a:t>
            </a:r>
            <a:r>
              <a:rPr lang="sv-SE" sz="2400" dirty="0"/>
              <a:t>fast omsorgskontakt?</a:t>
            </a:r>
          </a:p>
        </p:txBody>
      </p:sp>
      <p:sp>
        <p:nvSpPr>
          <p:cNvPr id="2" name="Platshållare för text 1">
            <a:extLst>
              <a:ext uri="{FF2B5EF4-FFF2-40B4-BE49-F238E27FC236}">
                <a16:creationId xmlns:a16="http://schemas.microsoft.com/office/drawing/2014/main" id="{2EB78722-033F-5024-D43D-66F4CECC89FA}"/>
              </a:ext>
            </a:extLst>
          </p:cNvPr>
          <p:cNvSpPr>
            <a:spLocks noGrp="1"/>
          </p:cNvSpPr>
          <p:nvPr>
            <p:ph type="body" sz="quarter" idx="11"/>
          </p:nvPr>
        </p:nvSpPr>
        <p:spPr>
          <a:xfrm>
            <a:off x="577517" y="2627791"/>
            <a:ext cx="6093181" cy="7337476"/>
          </a:xfrm>
        </p:spPr>
        <p:txBody>
          <a:bodyPr vert="horz" lIns="91440" tIns="45720" rIns="91440" bIns="45720" rtlCol="0" anchor="t">
            <a:noAutofit/>
          </a:bodyPr>
          <a:lstStyle/>
          <a:p>
            <a:r>
              <a:rPr lang="sv-SE" sz="1400" dirty="0">
                <a:latin typeface="Times New Roman" panose="02020603050405020304" pitchFamily="18" charset="0"/>
                <a:cs typeface="Times New Roman" panose="02020603050405020304" pitchFamily="18" charset="0"/>
              </a:rPr>
              <a:t>Alla som har hemtjänst ska få frågan om de vill ha en fast omsorgskontakt. </a:t>
            </a:r>
            <a:r>
              <a:rPr lang="sv-SE" sz="1400" dirty="0">
                <a:latin typeface="Times New Roman"/>
                <a:cs typeface="Times New Roman"/>
              </a:rPr>
              <a:t>En fast omsorgskontakt är en undersköterska från hemtjänsten som har ett särskilt ansvar för dig och dina behov. Din</a:t>
            </a:r>
            <a:r>
              <a:rPr lang="sv-SE" sz="1400" b="0" i="0" dirty="0">
                <a:effectLst/>
                <a:latin typeface="Times New Roman"/>
                <a:cs typeface="Times New Roman"/>
              </a:rPr>
              <a:t> fasta omsorgskontakt besöker dig regelbundet men är inte med vid varje besök.</a:t>
            </a:r>
            <a:endParaRPr lang="sv-SE" sz="1400" b="0" i="0" strike="sngStrike" dirty="0">
              <a:effectLst/>
              <a:latin typeface="Times New Roman" panose="02020603050405020304" pitchFamily="18" charset="0"/>
              <a:cs typeface="Times New Roman" panose="02020603050405020304" pitchFamily="18" charset="0"/>
            </a:endParaRPr>
          </a:p>
          <a:p>
            <a:r>
              <a:rPr lang="sv-SE" sz="1400" dirty="0">
                <a:latin typeface="Times New Roman"/>
                <a:cs typeface="Times New Roman"/>
              </a:rPr>
              <a:t>Göteborgs Stads kommunala hemtjänst har under flera år arbetat med kontaktpersonal, vilket kan jämföras med fast omsorgskontakt. Den största skillnaden är att den fasta omsorgskontakten ska vara utbildad undersköterska med ett mer tydligt uppdrag och ansvar. Om du tackar ja kommer du få en fast omsorgskontakt så snart hemtjänsten kan ordna det. Vi meddelar dig när vi har utsett en person för dig. </a:t>
            </a:r>
          </a:p>
          <a:p>
            <a:r>
              <a:rPr lang="sv-SE" sz="1400" dirty="0">
                <a:latin typeface="Times New Roman"/>
                <a:cs typeface="Times New Roman"/>
              </a:rPr>
              <a:t>I väntan på en fast omsorgskontakt, eller om du inte vill ha en fast omsorgskontakt, kommer du att få stöd av en kontaktpersonal. </a:t>
            </a:r>
          </a:p>
          <a:p>
            <a:endParaRPr lang="sv-SE" sz="1400" dirty="0">
              <a:latin typeface="Times New Roman"/>
              <a:cs typeface="Times New Roman"/>
            </a:endParaRPr>
          </a:p>
          <a:p>
            <a:r>
              <a:rPr lang="sv-SE" sz="1600" b="1" dirty="0">
                <a:cs typeface="Times New Roman"/>
              </a:rPr>
              <a:t>Fyll i ditt svar</a:t>
            </a:r>
          </a:p>
          <a:p>
            <a:r>
              <a:rPr lang="sv-SE" sz="1400" dirty="0">
                <a:latin typeface="Times New Roman"/>
                <a:cs typeface="Times New Roman"/>
              </a:rPr>
              <a:t>Genom att fylla i blanketten svarar du på vår fråga om du vill ha fast omsorgskontakt.. </a:t>
            </a:r>
          </a:p>
          <a:p>
            <a:r>
              <a:rPr lang="sv-SE" sz="1400" dirty="0">
                <a:latin typeface="Times New Roman"/>
                <a:cs typeface="Times New Roman"/>
              </a:rPr>
              <a:t>Lämna ditt svar till hemtjänstpersonalen. </a:t>
            </a:r>
          </a:p>
          <a:p>
            <a:endParaRPr lang="sv-SE" sz="1400" dirty="0">
              <a:latin typeface="Times New Roman" panose="02020603050405020304" pitchFamily="18" charset="0"/>
              <a:cs typeface="Times New Roman" panose="02020603050405020304" pitchFamily="18" charset="0"/>
            </a:endParaRPr>
          </a:p>
          <a:p>
            <a:r>
              <a:rPr lang="sv-SE" sz="1600" b="1" dirty="0">
                <a:cs typeface="Times New Roman"/>
              </a:rPr>
              <a:t>Vill du veta mer?</a:t>
            </a:r>
          </a:p>
          <a:p>
            <a:r>
              <a:rPr lang="sv-SE" sz="1400" dirty="0">
                <a:latin typeface="Times New Roman"/>
                <a:cs typeface="Times New Roman"/>
              </a:rPr>
              <a:t>Ring till din hemtjänst om du har frågor om fast omsorgskontakt. </a:t>
            </a:r>
            <a:endParaRPr lang="sv-SE" sz="1400" b="1" dirty="0">
              <a:latin typeface="Times New Roman" panose="02020603050405020304" pitchFamily="18" charset="0"/>
              <a:cs typeface="Times New Roman" panose="02020603050405020304" pitchFamily="18" charset="0"/>
            </a:endParaRPr>
          </a:p>
        </p:txBody>
      </p:sp>
      <p:sp>
        <p:nvSpPr>
          <p:cNvPr id="8" name="Platshållare för sidfot 2">
            <a:extLst>
              <a:ext uri="{FF2B5EF4-FFF2-40B4-BE49-F238E27FC236}">
                <a16:creationId xmlns:a16="http://schemas.microsoft.com/office/drawing/2014/main" id="{2B6F0365-160C-4ABB-B25D-F9CE71D53356}"/>
              </a:ext>
            </a:extLst>
          </p:cNvPr>
          <p:cNvSpPr txBox="1">
            <a:spLocks/>
          </p:cNvSpPr>
          <p:nvPr/>
        </p:nvSpPr>
        <p:spPr>
          <a:xfrm>
            <a:off x="317654" y="10237893"/>
            <a:ext cx="4737880" cy="156428"/>
          </a:xfrm>
          <a:prstGeom prst="rect">
            <a:avLst/>
          </a:prstGeom>
        </p:spPr>
        <p:txBody>
          <a:bodyPr lIns="0" tIns="0" rIns="0" bIns="0" anchor="ctr" anchorCtr="0"/>
          <a:lstStyle>
            <a:defPPr>
              <a:defRPr lang="sv-SE"/>
            </a:defPPr>
            <a:lvl1pPr marL="0" algn="l" defTabSz="1075334" rtl="0" eaLnBrk="1" latinLnBrk="0" hangingPunct="1">
              <a:defRPr sz="1400" b="1" kern="1200">
                <a:solidFill>
                  <a:schemeClr val="tx1"/>
                </a:solidFill>
                <a:latin typeface="+mn-lt"/>
                <a:ea typeface="+mn-ea"/>
                <a:cs typeface="+mn-cs"/>
              </a:defRPr>
            </a:lvl1pPr>
            <a:lvl2pPr marL="537667" algn="l" defTabSz="1075334" rtl="0" eaLnBrk="1" latinLnBrk="0" hangingPunct="1">
              <a:defRPr sz="2117" kern="1200">
                <a:solidFill>
                  <a:schemeClr val="tx1"/>
                </a:solidFill>
                <a:latin typeface="+mn-lt"/>
                <a:ea typeface="+mn-ea"/>
                <a:cs typeface="+mn-cs"/>
              </a:defRPr>
            </a:lvl2pPr>
            <a:lvl3pPr marL="1075334" algn="l" defTabSz="1075334" rtl="0" eaLnBrk="1" latinLnBrk="0" hangingPunct="1">
              <a:defRPr sz="2117" kern="1200">
                <a:solidFill>
                  <a:schemeClr val="tx1"/>
                </a:solidFill>
                <a:latin typeface="+mn-lt"/>
                <a:ea typeface="+mn-ea"/>
                <a:cs typeface="+mn-cs"/>
              </a:defRPr>
            </a:lvl3pPr>
            <a:lvl4pPr marL="1613002" algn="l" defTabSz="1075334" rtl="0" eaLnBrk="1" latinLnBrk="0" hangingPunct="1">
              <a:defRPr sz="2117" kern="1200">
                <a:solidFill>
                  <a:schemeClr val="tx1"/>
                </a:solidFill>
                <a:latin typeface="+mn-lt"/>
                <a:ea typeface="+mn-ea"/>
                <a:cs typeface="+mn-cs"/>
              </a:defRPr>
            </a:lvl4pPr>
            <a:lvl5pPr marL="2150669" algn="l" defTabSz="1075334" rtl="0" eaLnBrk="1" latinLnBrk="0" hangingPunct="1">
              <a:defRPr sz="2117" kern="1200">
                <a:solidFill>
                  <a:schemeClr val="tx1"/>
                </a:solidFill>
                <a:latin typeface="+mn-lt"/>
                <a:ea typeface="+mn-ea"/>
                <a:cs typeface="+mn-cs"/>
              </a:defRPr>
            </a:lvl5pPr>
            <a:lvl6pPr marL="2688336" algn="l" defTabSz="1075334" rtl="0" eaLnBrk="1" latinLnBrk="0" hangingPunct="1">
              <a:defRPr sz="2117" kern="1200">
                <a:solidFill>
                  <a:schemeClr val="tx1"/>
                </a:solidFill>
                <a:latin typeface="+mn-lt"/>
                <a:ea typeface="+mn-ea"/>
                <a:cs typeface="+mn-cs"/>
              </a:defRPr>
            </a:lvl6pPr>
            <a:lvl7pPr marL="3226003" algn="l" defTabSz="1075334" rtl="0" eaLnBrk="1" latinLnBrk="0" hangingPunct="1">
              <a:defRPr sz="2117" kern="1200">
                <a:solidFill>
                  <a:schemeClr val="tx1"/>
                </a:solidFill>
                <a:latin typeface="+mn-lt"/>
                <a:ea typeface="+mn-ea"/>
                <a:cs typeface="+mn-cs"/>
              </a:defRPr>
            </a:lvl7pPr>
            <a:lvl8pPr marL="3763670" algn="l" defTabSz="1075334" rtl="0" eaLnBrk="1" latinLnBrk="0" hangingPunct="1">
              <a:defRPr sz="2117" kern="1200">
                <a:solidFill>
                  <a:schemeClr val="tx1"/>
                </a:solidFill>
                <a:latin typeface="+mn-lt"/>
                <a:ea typeface="+mn-ea"/>
                <a:cs typeface="+mn-cs"/>
              </a:defRPr>
            </a:lvl8pPr>
            <a:lvl9pPr marL="4301338" algn="l" defTabSz="1075334" rtl="0" eaLnBrk="1" latinLnBrk="0" hangingPunct="1">
              <a:defRPr sz="2117" kern="1200">
                <a:solidFill>
                  <a:schemeClr val="tx1"/>
                </a:solidFill>
                <a:latin typeface="+mn-lt"/>
                <a:ea typeface="+mn-ea"/>
                <a:cs typeface="+mn-cs"/>
              </a:defRPr>
            </a:lvl9pPr>
          </a:lstStyle>
          <a:p>
            <a:r>
              <a:rPr lang="sv-SE" sz="1200"/>
              <a:t>goteborg.se</a:t>
            </a:r>
          </a:p>
        </p:txBody>
      </p:sp>
      <p:sp>
        <p:nvSpPr>
          <p:cNvPr id="9" name="textruta 8">
            <a:extLst>
              <a:ext uri="{FF2B5EF4-FFF2-40B4-BE49-F238E27FC236}">
                <a16:creationId xmlns:a16="http://schemas.microsoft.com/office/drawing/2014/main" id="{36BC5E76-68D4-475B-97F3-70DE63F4F710}"/>
              </a:ext>
            </a:extLst>
          </p:cNvPr>
          <p:cNvSpPr txBox="1"/>
          <p:nvPr/>
        </p:nvSpPr>
        <p:spPr>
          <a:xfrm>
            <a:off x="317654" y="494088"/>
            <a:ext cx="5216872" cy="641019"/>
          </a:xfrm>
          <a:prstGeom prst="rect">
            <a:avLst/>
          </a:prstGeom>
          <a:noFill/>
        </p:spPr>
        <p:txBody>
          <a:bodyPr wrap="square" lIns="0" tIns="0" rIns="0" bIns="0" rtlCol="0" anchor="ctr" anchorCtr="0">
            <a:noAutofit/>
          </a:bodyPr>
          <a:lstStyle/>
          <a:p>
            <a:pPr>
              <a:lnSpc>
                <a:spcPts val="1523"/>
              </a:lnSpc>
            </a:pPr>
            <a:r>
              <a:rPr lang="sv-SE" sz="1200">
                <a:latin typeface="+mj-lt"/>
              </a:rPr>
              <a:t>Erbjudande till dig som har Göteborgs Stads kommunala hemtjänst</a:t>
            </a:r>
          </a:p>
          <a:p>
            <a:pPr rtl="0">
              <a:lnSpc>
                <a:spcPts val="1523"/>
              </a:lnSpc>
            </a:pPr>
            <a:r>
              <a:rPr lang="sv-SE" sz="1200" b="0" i="0" u="none" strike="noStrike" kern="1200" baseline="0" dirty="0">
                <a:latin typeface="+mn-lt"/>
                <a:ea typeface="+mn-ea"/>
                <a:cs typeface="+mn-cs"/>
              </a:rPr>
              <a:t>Äldre samt vård- och omsorgsförvaltningen</a:t>
            </a:r>
            <a:endParaRPr lang="sv-SE" sz="1200" b="0" i="0" u="none" strike="noStrike" kern="1200" baseline="0" dirty="0">
              <a:latin typeface="+mn-lt"/>
              <a:cs typeface="Arial"/>
            </a:endParaRPr>
          </a:p>
        </p:txBody>
      </p:sp>
    </p:spTree>
    <p:extLst>
      <p:ext uri="{BB962C8B-B14F-4D97-AF65-F5344CB8AC3E}">
        <p14:creationId xmlns:p14="http://schemas.microsoft.com/office/powerpoint/2010/main" val="3406060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ktangel 16">
            <a:extLst>
              <a:ext uri="{FF2B5EF4-FFF2-40B4-BE49-F238E27FC236}">
                <a16:creationId xmlns:a16="http://schemas.microsoft.com/office/drawing/2014/main" id="{6C34152A-2DA6-0F4A-9878-5438BC467B7D}"/>
              </a:ext>
            </a:extLst>
          </p:cNvPr>
          <p:cNvSpPr/>
          <p:nvPr/>
        </p:nvSpPr>
        <p:spPr>
          <a:xfrm>
            <a:off x="273504" y="1255485"/>
            <a:ext cx="7012667" cy="8911771"/>
          </a:xfrm>
          <a:prstGeom prst="rect">
            <a:avLst/>
          </a:prstGeom>
          <a:solidFill>
            <a:schemeClr val="bg1"/>
          </a:solidFill>
          <a:ln>
            <a:noFill/>
          </a:ln>
        </p:spPr>
        <p:style>
          <a:lnRef idx="0">
            <a:scrgbClr r="0" g="0" b="0"/>
          </a:lnRef>
          <a:fillRef idx="0">
            <a:scrgbClr r="0" g="0" b="0"/>
          </a:fillRef>
          <a:effectRef idx="0">
            <a:scrgbClr r="0" g="0" b="0"/>
          </a:effectRef>
          <a:fontRef idx="minor">
            <a:schemeClr val="dk1"/>
          </a:fontRef>
        </p:style>
        <p:txBody>
          <a:bodyPr rtlCol="0" anchor="ctr"/>
          <a:lstStyle/>
          <a:p>
            <a:pPr>
              <a:lnSpc>
                <a:spcPct val="115000"/>
              </a:lnSpc>
              <a:spcAft>
                <a:spcPts val="1000"/>
              </a:spcAft>
            </a:pPr>
            <a:endParaRPr lang="sv-SE" sz="1600" b="1">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textruta 4">
            <a:extLst>
              <a:ext uri="{FF2B5EF4-FFF2-40B4-BE49-F238E27FC236}">
                <a16:creationId xmlns:a16="http://schemas.microsoft.com/office/drawing/2014/main" id="{0E6D6866-68AF-F429-0AC7-B6BD89B65FBB}"/>
              </a:ext>
            </a:extLst>
          </p:cNvPr>
          <p:cNvSpPr txBox="1"/>
          <p:nvPr/>
        </p:nvSpPr>
        <p:spPr>
          <a:xfrm>
            <a:off x="618444" y="1591496"/>
            <a:ext cx="5718629" cy="1015663"/>
          </a:xfrm>
          <a:prstGeom prst="rect">
            <a:avLst/>
          </a:prstGeom>
          <a:noFill/>
        </p:spPr>
        <p:txBody>
          <a:bodyPr wrap="square" lIns="91440" tIns="45720" rIns="91440" bIns="45720" rtlCol="0" anchor="t">
            <a:spAutoFit/>
          </a:bodyPr>
          <a:lstStyle/>
          <a:p>
            <a:r>
              <a:rPr lang="sv-SE" sz="3000" dirty="0">
                <a:latin typeface="+mj-lt"/>
              </a:rPr>
              <a:t>Erbjudande om fast omsorgskontakt </a:t>
            </a:r>
          </a:p>
        </p:txBody>
      </p:sp>
      <p:sp>
        <p:nvSpPr>
          <p:cNvPr id="14" name="Rectangle 7">
            <a:extLst>
              <a:ext uri="{FF2B5EF4-FFF2-40B4-BE49-F238E27FC236}">
                <a16:creationId xmlns:a16="http://schemas.microsoft.com/office/drawing/2014/main" id="{42218B3C-1038-EE16-A1A2-56B01F0598E7}"/>
              </a:ext>
            </a:extLst>
          </p:cNvPr>
          <p:cNvSpPr>
            <a:spLocks noChangeArrowheads="1"/>
          </p:cNvSpPr>
          <p:nvPr/>
        </p:nvSpPr>
        <p:spPr bwMode="auto">
          <a:xfrm>
            <a:off x="618444" y="3297210"/>
            <a:ext cx="5951689" cy="2697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1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Namn: </a:t>
            </a:r>
            <a:r>
              <a:rPr kumimoji="0" lang="sv-SE" altLang="sv-SE"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sv-SE" altLang="sv-SE" sz="14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altLang="sv-SE"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1400" b="1"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Personnummer: </a:t>
            </a:r>
            <a:r>
              <a:rPr kumimoji="0" lang="sv-SE" altLang="sv-SE"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sv-SE" altLang="sv-SE" sz="1400" dirty="0">
                <a:latin typeface="Calibri" panose="020F0502020204030204" pitchFamily="34" charset="0"/>
                <a:ea typeface="Calibri" panose="020F0502020204030204" pitchFamily="34"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altLang="sv-SE" sz="1400" b="0" i="0" u="none" strike="noStrike" cap="none" normalizeH="0" baseline="0" dirty="0">
              <a:ln>
                <a:noFill/>
              </a:ln>
              <a:solidFill>
                <a:schemeClr val="tx1"/>
              </a:solidFill>
              <a:effectLst/>
              <a:latin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sv-SE" altLang="sv-SE" sz="1400" dirty="0">
              <a:latin typeface="Calibri" panose="020F0502020204030204" pitchFamily="34" charset="0"/>
              <a:cs typeface="Times New Roman" panose="02020603050405020304" pitchFamily="18" charset="0"/>
            </a:endParaRPr>
          </a:p>
          <a:p>
            <a:pPr>
              <a:lnSpc>
                <a:spcPct val="115000"/>
              </a:lnSpc>
              <a:spcAft>
                <a:spcPts val="1000"/>
              </a:spcAft>
            </a:pPr>
            <a:endParaRPr lang="sv-SE" sz="1400" b="1" dirty="0">
              <a:effectLst/>
              <a:latin typeface="Times New Roman" panose="02020603050405020304" pitchFamily="18" charset="0"/>
              <a:ea typeface="Calibri" panose="020F0502020204030204" pitchFamily="34" charset="0"/>
              <a:cs typeface="Arial" panose="020B0604020202020204" pitchFamily="34" charset="0"/>
            </a:endParaRPr>
          </a:p>
          <a:p>
            <a:pPr>
              <a:lnSpc>
                <a:spcPct val="115000"/>
              </a:lnSpc>
              <a:spcAft>
                <a:spcPts val="1000"/>
              </a:spcAft>
            </a:pPr>
            <a:r>
              <a:rPr lang="sv-SE" sz="1400" b="1" dirty="0">
                <a:latin typeface="Times New Roman"/>
                <a:ea typeface="Calibri" panose="020F0502020204030204" pitchFamily="34" charset="0"/>
                <a:cs typeface="Arial"/>
              </a:rPr>
              <a:t>Jag tackar JA till  fast omsorgskontakt</a:t>
            </a:r>
          </a:p>
          <a:p>
            <a:pPr>
              <a:lnSpc>
                <a:spcPct val="115000"/>
              </a:lnSpc>
              <a:spcAft>
                <a:spcPts val="1000"/>
              </a:spcAft>
            </a:pPr>
            <a:r>
              <a:rPr lang="sv-SE" sz="1400" b="1" dirty="0">
                <a:effectLst/>
                <a:latin typeface="Times New Roman"/>
                <a:ea typeface="Calibri" panose="020F0502020204030204" pitchFamily="34" charset="0"/>
                <a:cs typeface="Arial"/>
              </a:rPr>
              <a:t>Jag tackar NEJ till  fast omsorgskontakt	</a:t>
            </a:r>
          </a:p>
          <a:p>
            <a:pPr eaLnBrk="0" fontAlgn="base" hangingPunct="0">
              <a:spcBef>
                <a:spcPct val="0"/>
              </a:spcBef>
              <a:spcAft>
                <a:spcPct val="0"/>
              </a:spcAft>
            </a:pPr>
            <a:endParaRPr lang="sv-SE" altLang="sv-SE" sz="1400" dirty="0">
              <a:effectLst/>
              <a:latin typeface="Arial"/>
              <a:ea typeface="Calibri" panose="020F0502020204030204" pitchFamily="34" charset="0"/>
              <a:cs typeface="Arial"/>
            </a:endParaRPr>
          </a:p>
          <a:p>
            <a:pPr marL="0" marR="0" lvl="0" indent="0" algn="l" defTabSz="914400" rtl="0" eaLnBrk="0" fontAlgn="base" latinLnBrk="0" hangingPunct="0">
              <a:lnSpc>
                <a:spcPct val="100000"/>
              </a:lnSpc>
              <a:spcBef>
                <a:spcPct val="0"/>
              </a:spcBef>
              <a:spcAft>
                <a:spcPct val="0"/>
              </a:spcAft>
              <a:buClrTx/>
              <a:buSzTx/>
              <a:buFontTx/>
              <a:buNone/>
              <a:tabLst/>
            </a:pPr>
            <a:endParaRPr lang="sv-SE" altLang="sv-SE" sz="12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5" name="Rectangle 8">
            <a:extLst>
              <a:ext uri="{FF2B5EF4-FFF2-40B4-BE49-F238E27FC236}">
                <a16:creationId xmlns:a16="http://schemas.microsoft.com/office/drawing/2014/main" id="{95E83D3D-CB07-D74A-CD08-1B5D3CB5F5A2}"/>
              </a:ext>
            </a:extLst>
          </p:cNvPr>
          <p:cNvSpPr>
            <a:spLocks noChangeArrowheads="1"/>
          </p:cNvSpPr>
          <p:nvPr/>
        </p:nvSpPr>
        <p:spPr bwMode="auto">
          <a:xfrm>
            <a:off x="711201" y="6560144"/>
            <a:ext cx="6088742" cy="892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sv-SE" altLang="sv-SE" sz="1100" b="0" i="0"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defTabSz="914400" eaLnBrk="0" fontAlgn="base" hangingPunct="0">
              <a:spcBef>
                <a:spcPct val="0"/>
              </a:spcBef>
              <a:spcAft>
                <a:spcPct val="0"/>
              </a:spcAft>
            </a:pPr>
            <a:r>
              <a:rPr kumimoji="0" lang="sv-SE" altLang="sv-SE" sz="1100" b="0" i="0" u="none" strike="noStrike" cap="none" normalizeH="0" baseline="0">
                <a:ln>
                  <a:noFill/>
                </a:ln>
                <a:effectLst/>
                <a:latin typeface="Calibri"/>
                <a:ea typeface="Calibri" panose="020F0502020204030204" pitchFamily="34" charset="0"/>
                <a:cs typeface="Times New Roman"/>
              </a:rPr>
              <a:t>……………………………</a:t>
            </a:r>
            <a:r>
              <a:rPr kumimoji="0" lang="sv-SE" altLang="sv-SE" sz="1100" b="0" i="0" u="none" strike="noStrike" cap="none" normalizeH="0" baseline="0">
                <a:ln>
                  <a:noFill/>
                </a:ln>
                <a:effectLst/>
                <a:latin typeface="Times New Roman"/>
                <a:ea typeface="Calibri" panose="020F0502020204030204" pitchFamily="34" charset="0"/>
                <a:cs typeface="Times New Roman"/>
              </a:rPr>
              <a:t>	</a:t>
            </a:r>
            <a:r>
              <a:rPr kumimoji="0" lang="sv-SE" altLang="sv-SE" sz="1100" b="0" i="0" u="none" strike="noStrike" cap="none" normalizeH="0" baseline="0">
                <a:ln>
                  <a:noFill/>
                </a:ln>
                <a:effectLst/>
                <a:latin typeface="Calibri"/>
                <a:ea typeface="Calibri" panose="020F0502020204030204" pitchFamily="34" charset="0"/>
                <a:cs typeface="Times New Roman"/>
              </a:rPr>
              <a:t>………………………………………</a:t>
            </a:r>
            <a:r>
              <a:rPr kumimoji="0" lang="sv-SE" altLang="sv-SE" sz="1100" b="0" i="0" u="none" strike="noStrike" cap="none" normalizeH="0" baseline="0">
                <a:ln>
                  <a:noFill/>
                </a:ln>
                <a:effectLst/>
                <a:latin typeface="Times New Roman"/>
                <a:ea typeface="Calibri" panose="020F0502020204030204" pitchFamily="34" charset="0"/>
                <a:cs typeface="Times New Roman"/>
              </a:rPr>
              <a:t>..</a:t>
            </a:r>
            <a:r>
              <a:rPr lang="sv-SE" altLang="sv-SE" sz="1100">
                <a:latin typeface="Times New Roman"/>
                <a:ea typeface="Calibri" panose="020F0502020204030204" pitchFamily="34" charset="0"/>
                <a:cs typeface="Times New Roman"/>
              </a:rPr>
              <a:t> </a:t>
            </a:r>
            <a:endParaRPr lang="sv-SE" altLang="sv-SE" sz="1100" b="0" i="0" u="none" strike="noStrike" cap="none" normalizeH="0" baseline="0">
              <a:ln>
                <a:noFill/>
              </a:ln>
              <a:effectLst/>
              <a:latin typeface="Calibri"/>
              <a:cs typeface="Times New Roman"/>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1200" b="0" i="0" u="none" strike="noStrike" cap="none" normalizeH="0" baseline="0">
                <a:ln>
                  <a:noFill/>
                </a:ln>
                <a:effectLst/>
                <a:latin typeface="Times New Roman"/>
                <a:ea typeface="Calibri" panose="020F0502020204030204" pitchFamily="34" charset="0"/>
                <a:cs typeface="Times New Roman"/>
              </a:rPr>
              <a:t>Datum</a:t>
            </a:r>
            <a:r>
              <a:rPr kumimoji="0" lang="sv-SE" altLang="sv-SE" sz="1200" b="0" i="0" u="none" strike="noStrike" cap="none" normalizeH="0" baseline="0">
                <a:ln>
                  <a:noFill/>
                </a:ln>
                <a:effectLst/>
                <a:latin typeface="Calibri"/>
                <a:ea typeface="Calibri" panose="020F0502020204030204" pitchFamily="34" charset="0"/>
                <a:cs typeface="Arial"/>
              </a:rPr>
              <a:t>	</a:t>
            </a:r>
            <a:r>
              <a:rPr kumimoji="0" lang="sv-SE" altLang="sv-SE" sz="1200" b="0" i="0" u="none" strike="noStrike" cap="none" normalizeH="0" baseline="0">
                <a:ln>
                  <a:noFill/>
                </a:ln>
                <a:effectLst/>
                <a:latin typeface="Times New Roman"/>
                <a:ea typeface="Calibri" panose="020F0502020204030204" pitchFamily="34" charset="0"/>
                <a:cs typeface="Times New Roman"/>
              </a:rPr>
              <a:t> 	Underskrift</a:t>
            </a:r>
            <a:r>
              <a:rPr kumimoji="0" lang="sv-SE" altLang="sv-SE" sz="1200" b="0" i="0" u="none" strike="noStrike" cap="none" normalizeH="0" baseline="0">
                <a:ln>
                  <a:noFill/>
                </a:ln>
                <a:effectLst/>
                <a:latin typeface="Calibri"/>
                <a:ea typeface="Calibri" panose="020F0502020204030204" pitchFamily="34" charset="0"/>
                <a:cs typeface="Arial"/>
              </a:rPr>
              <a:t>	</a:t>
            </a:r>
            <a:endParaRPr lang="sv-SE" altLang="sv-SE" sz="1200" b="0" i="0" u="none" strike="noStrike" cap="none" normalizeH="0" baseline="0">
              <a:ln>
                <a:noFill/>
              </a:ln>
              <a:effectLst/>
              <a:latin typeface="Times New Roman"/>
              <a:cs typeface="Times New Roman"/>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sv-SE" altLang="sv-SE" sz="1800" b="0" i="0" u="none" strike="noStrike" cap="none" normalizeH="0" baseline="0">
              <a:ln>
                <a:noFill/>
              </a:ln>
              <a:solidFill>
                <a:schemeClr val="tx1"/>
              </a:solidFill>
              <a:effectLst/>
              <a:latin typeface="Arial" panose="020B0604020202020204" pitchFamily="34" charset="0"/>
            </a:endParaRPr>
          </a:p>
        </p:txBody>
      </p:sp>
      <p:sp>
        <p:nvSpPr>
          <p:cNvPr id="18" name="textruta 17">
            <a:extLst>
              <a:ext uri="{FF2B5EF4-FFF2-40B4-BE49-F238E27FC236}">
                <a16:creationId xmlns:a16="http://schemas.microsoft.com/office/drawing/2014/main" id="{97D3B33D-EDC9-B43C-D708-F4682772FC92}"/>
              </a:ext>
            </a:extLst>
          </p:cNvPr>
          <p:cNvSpPr txBox="1"/>
          <p:nvPr/>
        </p:nvSpPr>
        <p:spPr>
          <a:xfrm>
            <a:off x="711201" y="524557"/>
            <a:ext cx="4823326" cy="550941"/>
          </a:xfrm>
          <a:prstGeom prst="rect">
            <a:avLst/>
          </a:prstGeom>
          <a:noFill/>
        </p:spPr>
        <p:txBody>
          <a:bodyPr wrap="square" lIns="0" tIns="0" rIns="0" bIns="0" rtlCol="0" anchor="ctr" anchorCtr="0">
            <a:noAutofit/>
          </a:bodyPr>
          <a:lstStyle/>
          <a:p>
            <a:pPr>
              <a:lnSpc>
                <a:spcPts val="1523"/>
              </a:lnSpc>
            </a:pPr>
            <a:r>
              <a:rPr lang="sv-SE" sz="1200">
                <a:latin typeface="+mj-lt"/>
              </a:rPr>
              <a:t>Erbjudande till dig som har Göteborgs Stads kommunala hemtjänst</a:t>
            </a:r>
          </a:p>
          <a:p>
            <a:pPr rtl="0">
              <a:lnSpc>
                <a:spcPts val="1523"/>
              </a:lnSpc>
            </a:pPr>
            <a:r>
              <a:rPr lang="sv-SE" sz="1200" b="0" i="0" u="none" strike="noStrike" kern="1200" baseline="0">
                <a:latin typeface="+mn-lt"/>
                <a:ea typeface="+mn-ea"/>
                <a:cs typeface="+mn-cs"/>
              </a:rPr>
              <a:t>Äldre samt vård- och omsorgsförvaltningen</a:t>
            </a:r>
            <a:endParaRPr lang="sv-SE" sz="1200" b="0" i="0" u="none" strike="noStrike" kern="1200" baseline="0">
              <a:latin typeface="+mn-lt"/>
              <a:cs typeface="Arial"/>
            </a:endParaRPr>
          </a:p>
        </p:txBody>
      </p:sp>
      <p:sp>
        <p:nvSpPr>
          <p:cNvPr id="3" name="Rektangel 2">
            <a:extLst>
              <a:ext uri="{FF2B5EF4-FFF2-40B4-BE49-F238E27FC236}">
                <a16:creationId xmlns:a16="http://schemas.microsoft.com/office/drawing/2014/main" id="{727DEF76-F329-81B6-BE74-C60B4BDB1560}"/>
              </a:ext>
            </a:extLst>
          </p:cNvPr>
          <p:cNvSpPr/>
          <p:nvPr/>
        </p:nvSpPr>
        <p:spPr>
          <a:xfrm>
            <a:off x="5232400" y="5207000"/>
            <a:ext cx="228646" cy="18833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noFill/>
            </a:endParaRPr>
          </a:p>
        </p:txBody>
      </p:sp>
      <p:sp>
        <p:nvSpPr>
          <p:cNvPr id="4" name="Rektangel 3">
            <a:extLst>
              <a:ext uri="{FF2B5EF4-FFF2-40B4-BE49-F238E27FC236}">
                <a16:creationId xmlns:a16="http://schemas.microsoft.com/office/drawing/2014/main" id="{F032EDF0-88EB-30A7-948C-944915802574}"/>
              </a:ext>
            </a:extLst>
          </p:cNvPr>
          <p:cNvSpPr/>
          <p:nvPr/>
        </p:nvSpPr>
        <p:spPr>
          <a:xfrm>
            <a:off x="5232400" y="4834512"/>
            <a:ext cx="228646" cy="18833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noFill/>
            </a:endParaRPr>
          </a:p>
        </p:txBody>
      </p:sp>
    </p:spTree>
    <p:extLst>
      <p:ext uri="{BB962C8B-B14F-4D97-AF65-F5344CB8AC3E}">
        <p14:creationId xmlns:p14="http://schemas.microsoft.com/office/powerpoint/2010/main" val="3488243545"/>
      </p:ext>
    </p:extLst>
  </p:cSld>
  <p:clrMapOvr>
    <a:masterClrMapping/>
  </p:clrMapOvr>
</p:sld>
</file>

<file path=ppt/theme/theme1.xml><?xml version="1.0" encoding="utf-8"?>
<a:theme xmlns:a="http://schemas.openxmlformats.org/drawingml/2006/main" name="A3-mall Göteborgs Stad - färger">
  <a:themeElements>
    <a:clrScheme name="Göteborgs Stad mörka">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Göteborgs Stad">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ffisch A4.sv-SE.potx" id="{71B9664F-6531-41B8-9524-A98E9C1F6C48}" vid="{74326CDD-C97B-4CBF-BF51-2DCB17C5A250}"/>
    </a:ext>
  </a:extLst>
</a:theme>
</file>

<file path=ppt/theme/theme2.xml><?xml version="1.0" encoding="utf-8"?>
<a:theme xmlns:a="http://schemas.openxmlformats.org/drawingml/2006/main" name="Placering av sidhuvud, sidfot och logotyper vid samarbeten">
  <a:themeElements>
    <a:clrScheme name="Göteborgs Stad mörka">
      <a:dk1>
        <a:sysClr val="windowText" lastClr="000000"/>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Göteborgs Stad">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ffisch A4.sv-SE.potx" id="{71B9664F-6531-41B8-9524-A98E9C1F6C48}" vid="{582B681C-485E-4A97-AFAC-742D2EA9BDC6}"/>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6b111ddc-47c1-4ef0-a7e2-e9f6a06e19e4">
      <UserInfo>
        <DisplayName>Sofia Farholt</DisplayName>
        <AccountId>94</AccountId>
        <AccountType/>
      </UserInfo>
      <UserInfo>
        <DisplayName>SharingLinks.0e06910c-5ce5-4e28-b711-25d8f424bacb.Flexible.2a2c857c-2689-4f25-b756-fde9ff7b57a7</DisplayName>
        <AccountId>106</AccountId>
        <AccountType/>
      </UserInfo>
      <UserInfo>
        <DisplayName>Monika Linnéa Malmborg</DisplayName>
        <AccountId>13</AccountId>
        <AccountType/>
      </UserInfo>
      <UserInfo>
        <DisplayName>Monika Bondesson</DisplayName>
        <AccountId>12</AccountId>
        <AccountType/>
      </UserInfo>
      <UserInfo>
        <DisplayName>Susanna Siljegovic Johansson</DisplayName>
        <AccountId>17</AccountId>
        <AccountType/>
      </UserInfo>
      <UserInfo>
        <DisplayName>Rasmus Evinsnö</DisplayName>
        <AccountId>79</AccountId>
        <AccountType/>
      </UserInfo>
      <UserInfo>
        <DisplayName>Karin Charlotte Björk</DisplayName>
        <AccountId>20</AccountId>
        <AccountType/>
      </UserInfo>
      <UserInfo>
        <DisplayName>Helena Skärby</DisplayName>
        <AccountId>21</AccountId>
        <AccountType/>
      </UserInfo>
      <UserInfo>
        <DisplayName>Margareta Larsson</DisplayName>
        <AccountId>24</AccountId>
        <AccountType/>
      </UserInfo>
      <UserInfo>
        <DisplayName>Anna Engström Celik</DisplayName>
        <AccountId>19</AccountId>
        <AccountType/>
      </UserInfo>
      <UserInfo>
        <DisplayName>Linda Hedborg</DisplayName>
        <AccountId>54</AccountId>
        <AccountType/>
      </UserInfo>
      <UserInfo>
        <DisplayName>Marie Skoglund</DisplayName>
        <AccountId>26</AccountId>
        <AccountType/>
      </UserInfo>
      <UserInfo>
        <DisplayName>Karin Gréen</DisplayName>
        <AccountId>11</AccountId>
        <AccountType/>
      </UserInfo>
      <UserInfo>
        <DisplayName>Eva Sten Olsson</DisplayName>
        <AccountId>14</AccountId>
        <AccountType/>
      </UserInfo>
      <UserInfo>
        <DisplayName>Kristin Karlsson</DisplayName>
        <AccountId>35</AccountId>
        <AccountType/>
      </UserInfo>
      <UserInfo>
        <DisplayName>Åsa Wall</DisplayName>
        <AccountId>58</AccountId>
        <AccountType/>
      </UserInfo>
      <UserInfo>
        <DisplayName>Johanna Karlsson</DisplayName>
        <AccountId>101</AccountId>
        <AccountType/>
      </UserInfo>
    </SharedWithUsers>
    <TaxCatchAll xmlns="6b111ddc-47c1-4ef0-a7e2-e9f6a06e19e4" xsi:nil="true"/>
    <lcf76f155ced4ddcb4097134ff3c332f xmlns="26e84683-c6b3-41c1-acf4-4284d89d072b">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A8F2ED13A9F8E3499A0F2235859F3E5E" ma:contentTypeVersion="11" ma:contentTypeDescription="Skapa ett nytt dokument." ma:contentTypeScope="" ma:versionID="954100c61b9ba28f9a877991e9d3dc9a">
  <xsd:schema xmlns:xsd="http://www.w3.org/2001/XMLSchema" xmlns:xs="http://www.w3.org/2001/XMLSchema" xmlns:p="http://schemas.microsoft.com/office/2006/metadata/properties" xmlns:ns2="26e84683-c6b3-41c1-acf4-4284d89d072b" xmlns:ns3="6b111ddc-47c1-4ef0-a7e2-e9f6a06e19e4" targetNamespace="http://schemas.microsoft.com/office/2006/metadata/properties" ma:root="true" ma:fieldsID="922e3ca592fd41ecbb951a8c99133a6b" ns2:_="" ns3:_="">
    <xsd:import namespace="26e84683-c6b3-41c1-acf4-4284d89d072b"/>
    <xsd:import namespace="6b111ddc-47c1-4ef0-a7e2-e9f6a06e19e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e84683-c6b3-41c1-acf4-4284d89d072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Bildmarkeringar" ma:readOnly="false" ma:fieldId="{5cf76f15-5ced-4ddc-b409-7134ff3c332f}" ma:taxonomyMulti="true" ma:sspId="5ba0a079-088f-45e9-a2b8-c41055840053"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b111ddc-47c1-4ef0-a7e2-e9f6a06e19e4" elementFormDefault="qualified">
    <xsd:import namespace="http://schemas.microsoft.com/office/2006/documentManagement/types"/>
    <xsd:import namespace="http://schemas.microsoft.com/office/infopath/2007/PartnerControls"/>
    <xsd:element name="SharedWithUsers" ma:index="10"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internalName="SharedWithDetails" ma:readOnly="true">
      <xsd:simpleType>
        <xsd:restriction base="dms:Note">
          <xsd:maxLength value="255"/>
        </xsd:restriction>
      </xsd:simpleType>
    </xsd:element>
    <xsd:element name="TaxCatchAll" ma:index="14" nillable="true" ma:displayName="Taxonomy Catch All Column" ma:hidden="true" ma:list="{33218c5b-ed73-4f98-91bd-1dbd5d3c8679}" ma:internalName="TaxCatchAll" ma:showField="CatchAllData" ma:web="6b111ddc-47c1-4ef0-a7e2-e9f6a06e19e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719B25F-50E8-491B-B23F-B2C990EAFF6A}">
  <ds:schemaRefs>
    <ds:schemaRef ds:uri="6b111ddc-47c1-4ef0-a7e2-e9f6a06e19e4"/>
    <ds:schemaRef ds:uri="http://schemas.microsoft.com/office/2006/documentManagement/types"/>
    <ds:schemaRef ds:uri="http://purl.org/dc/elements/1.1/"/>
    <ds:schemaRef ds:uri="http://schemas.microsoft.com/office/2006/metadata/properties"/>
    <ds:schemaRef ds:uri="http://schemas.microsoft.com/office/infopath/2007/PartnerControls"/>
    <ds:schemaRef ds:uri="26e84683-c6b3-41c1-acf4-4284d89d072b"/>
    <ds:schemaRef ds:uri="http://purl.org/dc/term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7378008A-EACC-424C-A608-A03E9733D985}">
  <ds:schemaRefs>
    <ds:schemaRef ds:uri="http://schemas.microsoft.com/sharepoint/v3/contenttype/forms"/>
  </ds:schemaRefs>
</ds:datastoreItem>
</file>

<file path=customXml/itemProps3.xml><?xml version="1.0" encoding="utf-8"?>
<ds:datastoreItem xmlns:ds="http://schemas.openxmlformats.org/officeDocument/2006/customXml" ds:itemID="{C4EEFA95-7E5A-407B-939A-F020BC706961}">
  <ds:schemaRefs>
    <ds:schemaRef ds:uri="26e84683-c6b3-41c1-acf4-4284d89d072b"/>
    <ds:schemaRef ds:uri="6b111ddc-47c1-4ef0-a7e2-e9f6a06e19e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0</TotalTime>
  <Words>257</Words>
  <Application>Microsoft Office PowerPoint</Application>
  <PresentationFormat>Anpassad</PresentationFormat>
  <Paragraphs>29</Paragraphs>
  <Slides>2</Slides>
  <Notes>1</Notes>
  <HiddenSlides>0</HiddenSlides>
  <MMClips>0</MMClips>
  <ScaleCrop>false</ScaleCrop>
  <HeadingPairs>
    <vt:vector size="6" baseType="variant">
      <vt:variant>
        <vt:lpstr>Använt teckensnitt</vt:lpstr>
      </vt:variant>
      <vt:variant>
        <vt:i4>4</vt:i4>
      </vt:variant>
      <vt:variant>
        <vt:lpstr>Tema</vt:lpstr>
      </vt:variant>
      <vt:variant>
        <vt:i4>2</vt:i4>
      </vt:variant>
      <vt:variant>
        <vt:lpstr>Bildrubriker</vt:lpstr>
      </vt:variant>
      <vt:variant>
        <vt:i4>2</vt:i4>
      </vt:variant>
    </vt:vector>
  </HeadingPairs>
  <TitlesOfParts>
    <vt:vector size="8" baseType="lpstr">
      <vt:lpstr>Arial</vt:lpstr>
      <vt:lpstr>Arial Black</vt:lpstr>
      <vt:lpstr>Calibri</vt:lpstr>
      <vt:lpstr>Times New Roman</vt:lpstr>
      <vt:lpstr>A3-mall Göteborgs Stad - färger</vt:lpstr>
      <vt:lpstr>Placering av sidhuvud, sidfot och logotyper vid samarbeten</vt:lpstr>
      <vt:lpstr>Vill du ha en fast omsorgskontakt?</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Affisch A4</dc:title>
  <dc:creator>hanna.sofia.olausson@aldrevardomsorg.goteborg.se</dc:creator>
  <cp:lastModifiedBy>Monika Linnéa Malmborg</cp:lastModifiedBy>
  <cp:revision>18</cp:revision>
  <cp:lastPrinted>2018-03-22T15:42:13Z</cp:lastPrinted>
  <dcterms:created xsi:type="dcterms:W3CDTF">2018-02-23T12:33:41Z</dcterms:created>
  <dcterms:modified xsi:type="dcterms:W3CDTF">2024-01-09T12:13:28Z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0x010100A8F2ED13A9F8E3499A0F2235859F3E5E</vt:lpwstr>
  </property>
  <property fmtid="{D5CDD505-2E9C-101B-9397-08002B2CF9AE}" pid="3" name="MediaServiceImageTags">
    <vt:lpwstr/>
  </property>
  <property fmtid="{D5CDD505-2E9C-101B-9397-08002B2CF9AE}" pid="4" name="SW_SaveText">
    <vt:lpwstr>Spara till Notes</vt:lpwstr>
  </property>
  <property fmtid="{D5CDD505-2E9C-101B-9397-08002B2CF9AE}" pid="5" name="SW_SaveCloseOfficeText">
    <vt:lpwstr>Spara och Stäng Officedokument</vt:lpwstr>
  </property>
  <property fmtid="{D5CDD505-2E9C-101B-9397-08002B2CF9AE}" pid="6" name="SW_SaveCloseText">
    <vt:lpwstr>Spara och Stäng Notes dokument</vt:lpwstr>
  </property>
  <property fmtid="{D5CDD505-2E9C-101B-9397-08002B2CF9AE}" pid="7" name="SW_DocUNID">
    <vt:lpwstr>AFDD78D7288C186EC1258A9F0042B499</vt:lpwstr>
  </property>
  <property fmtid="{D5CDD505-2E9C-101B-9397-08002B2CF9AE}" pid="8" name="SW_DocHWND">
    <vt:r8>398102</vt:r8>
  </property>
  <property fmtid="{D5CDD505-2E9C-101B-9397-08002B2CF9AE}" pid="9" name="SW_IntOfficeMacros">
    <vt:lpwstr>Enabled</vt:lpwstr>
  </property>
  <property fmtid="{D5CDD505-2E9C-101B-9397-08002B2CF9AE}" pid="10" name="SW_CustomTitle">
    <vt:lpwstr>SWING Integrator 5 Document</vt:lpwstr>
  </property>
  <property fmtid="{D5CDD505-2E9C-101B-9397-08002B2CF9AE}" pid="11" name="SW_DialogTitle">
    <vt:lpwstr>SWING Integrator för Notes och Office</vt:lpwstr>
  </property>
  <property fmtid="{D5CDD505-2E9C-101B-9397-08002B2CF9AE}" pid="12" name="SW_PromptText">
    <vt:lpwstr>Vill du spara?</vt:lpwstr>
  </property>
  <property fmtid="{D5CDD505-2E9C-101B-9397-08002B2CF9AE}" pid="13" name="SW_NewDocument">
    <vt:lpwstr/>
  </property>
  <property fmtid="{D5CDD505-2E9C-101B-9397-08002B2CF9AE}" pid="14" name="SW_VisibleVBAMacroMenuItems">
    <vt:r8>127</vt:r8>
  </property>
  <property fmtid="{D5CDD505-2E9C-101B-9397-08002B2CF9AE}" pid="15" name="SW_EnabledVBAMacroMenuItems">
    <vt:r8>7</vt:r8>
  </property>
  <property fmtid="{D5CDD505-2E9C-101B-9397-08002B2CF9AE}" pid="16" name="SW_AddinName">
    <vt:lpwstr>SWINGINTEGRATOR529000.PPA</vt:lpwstr>
  </property>
</Properties>
</file>